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57" r:id="rId2"/>
  </p:sldIdLst>
  <p:sldSz cx="51206400" cy="38404800"/>
  <p:notesSz cx="7035800" cy="9283700"/>
  <p:defaultTextStyle>
    <a:defPPr>
      <a:defRPr lang="en-US"/>
    </a:defPPr>
    <a:lvl1pPr algn="l" rtl="0" fontAlgn="base">
      <a:spcBef>
        <a:spcPct val="0"/>
      </a:spcBef>
      <a:spcAft>
        <a:spcPct val="0"/>
      </a:spcAft>
      <a:defRPr sz="3500" kern="1200">
        <a:solidFill>
          <a:schemeClr val="tx1"/>
        </a:solidFill>
        <a:latin typeface="Helvetica" charset="0"/>
        <a:ea typeface="ＭＳ Ｐゴシック" charset="0"/>
        <a:cs typeface="ＭＳ Ｐゴシック" charset="0"/>
      </a:defRPr>
    </a:lvl1pPr>
    <a:lvl2pPr marL="658549" indent="-201533" algn="l" rtl="0" fontAlgn="base">
      <a:spcBef>
        <a:spcPct val="0"/>
      </a:spcBef>
      <a:spcAft>
        <a:spcPct val="0"/>
      </a:spcAft>
      <a:defRPr sz="3500" kern="1200">
        <a:solidFill>
          <a:schemeClr val="tx1"/>
        </a:solidFill>
        <a:latin typeface="Helvetica" charset="0"/>
        <a:ea typeface="ＭＳ Ｐゴシック" charset="0"/>
        <a:cs typeface="ＭＳ Ｐゴシック" charset="0"/>
      </a:defRPr>
    </a:lvl2pPr>
    <a:lvl3pPr marL="1318688" indent="-404650" algn="l" rtl="0" fontAlgn="base">
      <a:spcBef>
        <a:spcPct val="0"/>
      </a:spcBef>
      <a:spcAft>
        <a:spcPct val="0"/>
      </a:spcAft>
      <a:defRPr sz="3500" kern="1200">
        <a:solidFill>
          <a:schemeClr val="tx1"/>
        </a:solidFill>
        <a:latin typeface="Helvetica" charset="0"/>
        <a:ea typeface="ＭＳ Ｐゴシック" charset="0"/>
        <a:cs typeface="ＭＳ Ｐゴシック" charset="0"/>
      </a:defRPr>
    </a:lvl3pPr>
    <a:lvl4pPr marL="1978822" indent="-607768" algn="l" rtl="0" fontAlgn="base">
      <a:spcBef>
        <a:spcPct val="0"/>
      </a:spcBef>
      <a:spcAft>
        <a:spcPct val="0"/>
      </a:spcAft>
      <a:defRPr sz="3500" kern="1200">
        <a:solidFill>
          <a:schemeClr val="tx1"/>
        </a:solidFill>
        <a:latin typeface="Helvetica" charset="0"/>
        <a:ea typeface="ＭＳ Ｐゴシック" charset="0"/>
        <a:cs typeface="ＭＳ Ｐゴシック" charset="0"/>
      </a:defRPr>
    </a:lvl4pPr>
    <a:lvl5pPr marL="2638955" indent="-810891" algn="l" rtl="0" fontAlgn="base">
      <a:spcBef>
        <a:spcPct val="0"/>
      </a:spcBef>
      <a:spcAft>
        <a:spcPct val="0"/>
      </a:spcAft>
      <a:defRPr sz="3500" kern="1200">
        <a:solidFill>
          <a:schemeClr val="tx1"/>
        </a:solidFill>
        <a:latin typeface="Helvetica" charset="0"/>
        <a:ea typeface="ＭＳ Ｐゴシック" charset="0"/>
        <a:cs typeface="ＭＳ Ｐゴシック" charset="0"/>
      </a:defRPr>
    </a:lvl5pPr>
    <a:lvl6pPr marL="2285086" algn="l" defTabSz="457016" rtl="0" eaLnBrk="1" latinLnBrk="0" hangingPunct="1">
      <a:defRPr sz="3500" kern="1200">
        <a:solidFill>
          <a:schemeClr val="tx1"/>
        </a:solidFill>
        <a:latin typeface="Helvetica" charset="0"/>
        <a:ea typeface="ＭＳ Ｐゴシック" charset="0"/>
        <a:cs typeface="ＭＳ Ｐゴシック" charset="0"/>
      </a:defRPr>
    </a:lvl6pPr>
    <a:lvl7pPr marL="2742102" algn="l" defTabSz="457016" rtl="0" eaLnBrk="1" latinLnBrk="0" hangingPunct="1">
      <a:defRPr sz="3500" kern="1200">
        <a:solidFill>
          <a:schemeClr val="tx1"/>
        </a:solidFill>
        <a:latin typeface="Helvetica" charset="0"/>
        <a:ea typeface="ＭＳ Ｐゴシック" charset="0"/>
        <a:cs typeface="ＭＳ Ｐゴシック" charset="0"/>
      </a:defRPr>
    </a:lvl7pPr>
    <a:lvl8pPr marL="3199118" algn="l" defTabSz="457016" rtl="0" eaLnBrk="1" latinLnBrk="0" hangingPunct="1">
      <a:defRPr sz="3500" kern="1200">
        <a:solidFill>
          <a:schemeClr val="tx1"/>
        </a:solidFill>
        <a:latin typeface="Helvetica" charset="0"/>
        <a:ea typeface="ＭＳ Ｐゴシック" charset="0"/>
        <a:cs typeface="ＭＳ Ｐゴシック" charset="0"/>
      </a:defRPr>
    </a:lvl8pPr>
    <a:lvl9pPr marL="3656139" algn="l" defTabSz="457016" rtl="0" eaLnBrk="1" latinLnBrk="0" hangingPunct="1">
      <a:defRPr sz="3500" kern="1200">
        <a:solidFill>
          <a:schemeClr val="tx1"/>
        </a:solidFill>
        <a:latin typeface="Helvetica"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2118" userDrawn="1">
          <p15:clr>
            <a:srgbClr val="A4A3A4"/>
          </p15:clr>
        </p15:guide>
        <p15:guide id="2" pos="1612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0538"/>
    <a:srgbClr val="7F0324"/>
    <a:srgbClr val="990000"/>
    <a:srgbClr val="950000"/>
    <a:srgbClr val="7D110C"/>
    <a:srgbClr val="A09C00"/>
    <a:srgbClr val="CCCC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34589"/>
    <p:restoredTop sz="80068" autoAdjust="0"/>
  </p:normalViewPr>
  <p:slideViewPr>
    <p:cSldViewPr snapToGrid="0">
      <p:cViewPr>
        <p:scale>
          <a:sx n="10" d="100"/>
          <a:sy n="10" d="100"/>
        </p:scale>
        <p:origin x="4808" y="1176"/>
      </p:cViewPr>
      <p:guideLst>
        <p:guide orient="horz" pos="12118"/>
        <p:guide pos="16128"/>
      </p:guideLst>
    </p:cSldViewPr>
  </p:slideViewPr>
  <p:outlineViewPr>
    <p:cViewPr>
      <p:scale>
        <a:sx n="33" d="100"/>
        <a:sy n="33" d="100"/>
      </p:scale>
      <p:origin x="0" y="0"/>
    </p:cViewPr>
  </p:outlineViewPr>
  <p:notesTextViewPr>
    <p:cViewPr>
      <p:scale>
        <a:sx n="100" d="100"/>
        <a:sy n="100" d="100"/>
      </p:scale>
      <p:origin x="0" y="0"/>
    </p:cViewPr>
  </p:notesTextViewPr>
  <p:gridSpacing cx="1828800" cy="18288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048000" cy="463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3208" tIns="46604" rIns="93208" bIns="46604" numCol="1" anchor="t" anchorCtr="0" compatLnSpc="1">
            <a:prstTxWarp prst="textNoShape">
              <a:avLst/>
            </a:prstTxWarp>
          </a:bodyPr>
          <a:lstStyle>
            <a:lvl1pPr defTabSz="931863">
              <a:defRPr sz="1200">
                <a:latin typeface="Times New Roman" charset="0"/>
                <a:cs typeface="+mn-cs"/>
              </a:defRPr>
            </a:lvl1pPr>
          </a:lstStyle>
          <a:p>
            <a:pPr>
              <a:defRPr/>
            </a:pPr>
            <a:endParaRPr lang="en-US"/>
          </a:p>
        </p:txBody>
      </p:sp>
      <p:sp>
        <p:nvSpPr>
          <p:cNvPr id="4099" name="Rectangle 3"/>
          <p:cNvSpPr>
            <a:spLocks noGrp="1" noChangeArrowheads="1"/>
          </p:cNvSpPr>
          <p:nvPr>
            <p:ph type="dt" sz="quarter" idx="1"/>
          </p:nvPr>
        </p:nvSpPr>
        <p:spPr bwMode="auto">
          <a:xfrm>
            <a:off x="3987800" y="0"/>
            <a:ext cx="3048000" cy="463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3208" tIns="46604" rIns="93208" bIns="46604" numCol="1" anchor="t" anchorCtr="0" compatLnSpc="1">
            <a:prstTxWarp prst="textNoShape">
              <a:avLst/>
            </a:prstTxWarp>
          </a:bodyPr>
          <a:lstStyle>
            <a:lvl1pPr algn="r" defTabSz="931863">
              <a:defRPr sz="1200">
                <a:latin typeface="Times New Roman" charset="0"/>
                <a:cs typeface="+mn-cs"/>
              </a:defRPr>
            </a:lvl1pPr>
          </a:lstStyle>
          <a:p>
            <a:pPr>
              <a:defRPr/>
            </a:pPr>
            <a:endParaRPr lang="en-US"/>
          </a:p>
        </p:txBody>
      </p:sp>
      <p:sp>
        <p:nvSpPr>
          <p:cNvPr id="4100" name="Rectangle 4"/>
          <p:cNvSpPr>
            <a:spLocks noGrp="1" noChangeArrowheads="1"/>
          </p:cNvSpPr>
          <p:nvPr>
            <p:ph type="ftr" sz="quarter" idx="2"/>
          </p:nvPr>
        </p:nvSpPr>
        <p:spPr bwMode="auto">
          <a:xfrm>
            <a:off x="0" y="8820150"/>
            <a:ext cx="3048000" cy="463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3208" tIns="46604" rIns="93208" bIns="46604" numCol="1" anchor="b" anchorCtr="0" compatLnSpc="1">
            <a:prstTxWarp prst="textNoShape">
              <a:avLst/>
            </a:prstTxWarp>
          </a:bodyPr>
          <a:lstStyle>
            <a:lvl1pPr defTabSz="931863">
              <a:defRPr sz="1200">
                <a:latin typeface="Times New Roman" charset="0"/>
                <a:cs typeface="+mn-cs"/>
              </a:defRPr>
            </a:lvl1pPr>
          </a:lstStyle>
          <a:p>
            <a:pPr>
              <a:defRPr/>
            </a:pPr>
            <a:endParaRPr lang="en-US"/>
          </a:p>
        </p:txBody>
      </p:sp>
      <p:sp>
        <p:nvSpPr>
          <p:cNvPr id="4101" name="Rectangle 5"/>
          <p:cNvSpPr>
            <a:spLocks noGrp="1" noChangeArrowheads="1"/>
          </p:cNvSpPr>
          <p:nvPr>
            <p:ph type="sldNum" sz="quarter" idx="3"/>
          </p:nvPr>
        </p:nvSpPr>
        <p:spPr bwMode="auto">
          <a:xfrm>
            <a:off x="3987800" y="8820150"/>
            <a:ext cx="3048000" cy="463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3208" tIns="46604" rIns="93208" bIns="46604" numCol="1" anchor="b" anchorCtr="0" compatLnSpc="1">
            <a:prstTxWarp prst="textNoShape">
              <a:avLst/>
            </a:prstTxWarp>
          </a:bodyPr>
          <a:lstStyle>
            <a:lvl1pPr algn="r" defTabSz="931863">
              <a:defRPr sz="1200">
                <a:latin typeface="Times New Roman" charset="0"/>
                <a:cs typeface="+mn-cs"/>
              </a:defRPr>
            </a:lvl1pPr>
          </a:lstStyle>
          <a:p>
            <a:pPr>
              <a:defRPr/>
            </a:pPr>
            <a:fld id="{8459C822-D1E0-F148-9543-A88E2FFDBF96}" type="slidenum">
              <a:rPr lang="en-US"/>
              <a:pPr>
                <a:defRPr/>
              </a:pPr>
              <a:t>‹#›</a:t>
            </a:fld>
            <a:endParaRPr lang="en-US"/>
          </a:p>
        </p:txBody>
      </p:sp>
    </p:spTree>
    <p:extLst>
      <p:ext uri="{BB962C8B-B14F-4D97-AF65-F5344CB8AC3E}">
        <p14:creationId xmlns:p14="http://schemas.microsoft.com/office/powerpoint/2010/main" val="9161351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9588"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84625" y="0"/>
            <a:ext cx="3049588" cy="465138"/>
          </a:xfrm>
          <a:prstGeom prst="rect">
            <a:avLst/>
          </a:prstGeom>
        </p:spPr>
        <p:txBody>
          <a:bodyPr vert="horz" lIns="91440" tIns="45720" rIns="91440" bIns="45720" rtlCol="0"/>
          <a:lstStyle>
            <a:lvl1pPr algn="r">
              <a:defRPr sz="1200"/>
            </a:lvl1pPr>
          </a:lstStyle>
          <a:p>
            <a:fld id="{E43A75BC-2136-164A-A778-B753F7EFE97E}" type="datetimeFigureOut">
              <a:rPr lang="en-US" smtClean="0"/>
              <a:pPr/>
              <a:t>2/4/25</a:t>
            </a:fld>
            <a:endParaRPr lang="en-US"/>
          </a:p>
        </p:txBody>
      </p:sp>
      <p:sp>
        <p:nvSpPr>
          <p:cNvPr id="4" name="Slide Image Placeholder 3"/>
          <p:cNvSpPr>
            <a:spLocks noGrp="1" noRot="1" noChangeAspect="1"/>
          </p:cNvSpPr>
          <p:nvPr>
            <p:ph type="sldImg" idx="2"/>
          </p:nvPr>
        </p:nvSpPr>
        <p:spPr>
          <a:xfrm>
            <a:off x="1428750" y="1160463"/>
            <a:ext cx="4178300" cy="31337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3263" y="4467225"/>
            <a:ext cx="5629275" cy="365601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18563"/>
            <a:ext cx="3049588" cy="4651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84625" y="8818563"/>
            <a:ext cx="3049588" cy="465137"/>
          </a:xfrm>
          <a:prstGeom prst="rect">
            <a:avLst/>
          </a:prstGeom>
        </p:spPr>
        <p:txBody>
          <a:bodyPr vert="horz" lIns="91440" tIns="45720" rIns="91440" bIns="45720" rtlCol="0" anchor="b"/>
          <a:lstStyle>
            <a:lvl1pPr algn="r">
              <a:defRPr sz="1200"/>
            </a:lvl1pPr>
          </a:lstStyle>
          <a:p>
            <a:fld id="{E98F4F2C-58C7-A247-85BB-2326388B5E82}" type="slidenum">
              <a:rPr lang="en-US" smtClean="0"/>
              <a:pPr/>
              <a:t>‹#›</a:t>
            </a:fld>
            <a:endParaRPr lang="en-US"/>
          </a:p>
        </p:txBody>
      </p:sp>
    </p:spTree>
    <p:extLst>
      <p:ext uri="{BB962C8B-B14F-4D97-AF65-F5344CB8AC3E}">
        <p14:creationId xmlns:p14="http://schemas.microsoft.com/office/powerpoint/2010/main" val="511409727"/>
      </p:ext>
    </p:extLst>
  </p:cSld>
  <p:clrMap bg1="lt1" tx1="dk1" bg2="lt2" tx2="dk2" accent1="accent1" accent2="accent2" accent3="accent3" accent4="accent4" accent5="accent5" accent6="accent6" hlink="hlink" folHlink="folHlink"/>
  <p:notesStyle>
    <a:lvl1pPr marL="0" algn="l" defTabSz="914032" rtl="0" eaLnBrk="1" latinLnBrk="0" hangingPunct="1">
      <a:defRPr sz="1198" kern="1200">
        <a:solidFill>
          <a:schemeClr val="tx1"/>
        </a:solidFill>
        <a:latin typeface="+mn-lt"/>
        <a:ea typeface="+mn-ea"/>
        <a:cs typeface="+mn-cs"/>
      </a:defRPr>
    </a:lvl1pPr>
    <a:lvl2pPr marL="457016" algn="l" defTabSz="914032" rtl="0" eaLnBrk="1" latinLnBrk="0" hangingPunct="1">
      <a:defRPr sz="1198" kern="1200">
        <a:solidFill>
          <a:schemeClr val="tx1"/>
        </a:solidFill>
        <a:latin typeface="+mn-lt"/>
        <a:ea typeface="+mn-ea"/>
        <a:cs typeface="+mn-cs"/>
      </a:defRPr>
    </a:lvl2pPr>
    <a:lvl3pPr marL="914032" algn="l" defTabSz="914032" rtl="0" eaLnBrk="1" latinLnBrk="0" hangingPunct="1">
      <a:defRPr sz="1198" kern="1200">
        <a:solidFill>
          <a:schemeClr val="tx1"/>
        </a:solidFill>
        <a:latin typeface="+mn-lt"/>
        <a:ea typeface="+mn-ea"/>
        <a:cs typeface="+mn-cs"/>
      </a:defRPr>
    </a:lvl3pPr>
    <a:lvl4pPr marL="1371054" algn="l" defTabSz="914032" rtl="0" eaLnBrk="1" latinLnBrk="0" hangingPunct="1">
      <a:defRPr sz="1198" kern="1200">
        <a:solidFill>
          <a:schemeClr val="tx1"/>
        </a:solidFill>
        <a:latin typeface="+mn-lt"/>
        <a:ea typeface="+mn-ea"/>
        <a:cs typeface="+mn-cs"/>
      </a:defRPr>
    </a:lvl4pPr>
    <a:lvl5pPr marL="1828070" algn="l" defTabSz="914032" rtl="0" eaLnBrk="1" latinLnBrk="0" hangingPunct="1">
      <a:defRPr sz="1198" kern="1200">
        <a:solidFill>
          <a:schemeClr val="tx1"/>
        </a:solidFill>
        <a:latin typeface="+mn-lt"/>
        <a:ea typeface="+mn-ea"/>
        <a:cs typeface="+mn-cs"/>
      </a:defRPr>
    </a:lvl5pPr>
    <a:lvl6pPr marL="2285086" algn="l" defTabSz="914032" rtl="0" eaLnBrk="1" latinLnBrk="0" hangingPunct="1">
      <a:defRPr sz="1198" kern="1200">
        <a:solidFill>
          <a:schemeClr val="tx1"/>
        </a:solidFill>
        <a:latin typeface="+mn-lt"/>
        <a:ea typeface="+mn-ea"/>
        <a:cs typeface="+mn-cs"/>
      </a:defRPr>
    </a:lvl6pPr>
    <a:lvl7pPr marL="2742102" algn="l" defTabSz="914032" rtl="0" eaLnBrk="1" latinLnBrk="0" hangingPunct="1">
      <a:defRPr sz="1198" kern="1200">
        <a:solidFill>
          <a:schemeClr val="tx1"/>
        </a:solidFill>
        <a:latin typeface="+mn-lt"/>
        <a:ea typeface="+mn-ea"/>
        <a:cs typeface="+mn-cs"/>
      </a:defRPr>
    </a:lvl7pPr>
    <a:lvl8pPr marL="3199118" algn="l" defTabSz="914032" rtl="0" eaLnBrk="1" latinLnBrk="0" hangingPunct="1">
      <a:defRPr sz="1198" kern="1200">
        <a:solidFill>
          <a:schemeClr val="tx1"/>
        </a:solidFill>
        <a:latin typeface="+mn-lt"/>
        <a:ea typeface="+mn-ea"/>
        <a:cs typeface="+mn-cs"/>
      </a:defRPr>
    </a:lvl8pPr>
    <a:lvl9pPr marL="3656139" algn="l" defTabSz="914032" rtl="0" eaLnBrk="1" latinLnBrk="0" hangingPunct="1">
      <a:defRPr sz="119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E98F4F2C-58C7-A247-85BB-2326388B5E82}" type="slidenum">
              <a:rPr lang="en-US" smtClean="0"/>
              <a:pPr/>
              <a:t>1</a:t>
            </a:fld>
            <a:endParaRPr lang="en-US"/>
          </a:p>
        </p:txBody>
      </p:sp>
    </p:spTree>
    <p:extLst>
      <p:ext uri="{BB962C8B-B14F-4D97-AF65-F5344CB8AC3E}">
        <p14:creationId xmlns:p14="http://schemas.microsoft.com/office/powerpoint/2010/main" val="1078855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1228" y="11929271"/>
            <a:ext cx="43523956" cy="8234363"/>
          </a:xfrm>
        </p:spPr>
        <p:txBody>
          <a:bodyPr/>
          <a:lstStyle/>
          <a:p>
            <a:r>
              <a:rPr lang="en-US"/>
              <a:t>Click to edit Master title style</a:t>
            </a:r>
          </a:p>
        </p:txBody>
      </p:sp>
      <p:sp>
        <p:nvSpPr>
          <p:cNvPr id="3" name="Subtitle 2"/>
          <p:cNvSpPr>
            <a:spLocks noGrp="1"/>
          </p:cNvSpPr>
          <p:nvPr>
            <p:ph type="subTitle" idx="1"/>
          </p:nvPr>
        </p:nvSpPr>
        <p:spPr>
          <a:xfrm>
            <a:off x="7680596" y="21763837"/>
            <a:ext cx="35845219" cy="9812337"/>
          </a:xfrm>
        </p:spPr>
        <p:txBody>
          <a:bodyPr/>
          <a:lstStyle>
            <a:lvl1pPr marL="0" indent="0" algn="ctr">
              <a:buNone/>
              <a:defRPr/>
            </a:lvl1pPr>
            <a:lvl2pPr marL="660486" indent="0" algn="ctr">
              <a:buNone/>
              <a:defRPr/>
            </a:lvl2pPr>
            <a:lvl3pPr marL="1320973" indent="0" algn="ctr">
              <a:buNone/>
              <a:defRPr/>
            </a:lvl3pPr>
            <a:lvl4pPr marL="1981454" indent="0" algn="ctr">
              <a:buNone/>
              <a:defRPr/>
            </a:lvl4pPr>
            <a:lvl5pPr marL="2641940" indent="0" algn="ctr">
              <a:buNone/>
              <a:defRPr/>
            </a:lvl5pPr>
            <a:lvl6pPr marL="3302426" indent="0" algn="ctr">
              <a:buNone/>
              <a:defRPr/>
            </a:lvl6pPr>
            <a:lvl7pPr marL="3962913" indent="0" algn="ctr">
              <a:buNone/>
              <a:defRPr/>
            </a:lvl7pPr>
            <a:lvl8pPr marL="4623399" indent="0" algn="ctr">
              <a:buNone/>
              <a:defRPr/>
            </a:lvl8pPr>
            <a:lvl9pPr marL="528388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22535FD2-C08B-6E4D-969E-DC36C5543E7C}" type="slidenum">
              <a:rPr lang="en-US"/>
              <a:pPr>
                <a:defRPr/>
              </a:pPr>
              <a:t>‹#›</a:t>
            </a:fld>
            <a:endParaRPr lang="en-US"/>
          </a:p>
        </p:txBody>
      </p:sp>
    </p:spTree>
    <p:extLst>
      <p:ext uri="{BB962C8B-B14F-4D97-AF65-F5344CB8AC3E}">
        <p14:creationId xmlns:p14="http://schemas.microsoft.com/office/powerpoint/2010/main" val="1152182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FC146A0-0563-1F45-B1F3-CF13BC880FBB}" type="slidenum">
              <a:rPr lang="en-US"/>
              <a:pPr>
                <a:defRPr/>
              </a:pPr>
              <a:t>‹#›</a:t>
            </a:fld>
            <a:endParaRPr lang="en-US"/>
          </a:p>
        </p:txBody>
      </p:sp>
    </p:spTree>
    <p:extLst>
      <p:ext uri="{BB962C8B-B14F-4D97-AF65-F5344CB8AC3E}">
        <p14:creationId xmlns:p14="http://schemas.microsoft.com/office/powerpoint/2010/main" val="3515085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486044" y="3414317"/>
            <a:ext cx="10880990" cy="3072328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43075" y="3414317"/>
            <a:ext cx="32465166" cy="3072328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50E976B-213D-0E4A-867B-6B95A3C1839D}" type="slidenum">
              <a:rPr lang="en-US"/>
              <a:pPr>
                <a:defRPr/>
              </a:pPr>
              <a:t>‹#›</a:t>
            </a:fld>
            <a:endParaRPr lang="en-US"/>
          </a:p>
        </p:txBody>
      </p:sp>
    </p:spTree>
    <p:extLst>
      <p:ext uri="{BB962C8B-B14F-4D97-AF65-F5344CB8AC3E}">
        <p14:creationId xmlns:p14="http://schemas.microsoft.com/office/powerpoint/2010/main" val="7414459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5A5DED25-D86F-1243-AA89-19158412A370}" type="slidenum">
              <a:rPr lang="en-US"/>
              <a:pPr>
                <a:defRPr/>
              </a:pPr>
              <a:t>‹#›</a:t>
            </a:fld>
            <a:endParaRPr lang="en-US"/>
          </a:p>
        </p:txBody>
      </p:sp>
    </p:spTree>
    <p:extLst>
      <p:ext uri="{BB962C8B-B14F-4D97-AF65-F5344CB8AC3E}">
        <p14:creationId xmlns:p14="http://schemas.microsoft.com/office/powerpoint/2010/main" val="3593206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3" y="24678088"/>
            <a:ext cx="43525810" cy="7628729"/>
          </a:xfrm>
        </p:spPr>
        <p:txBody>
          <a:bodyPr anchor="t"/>
          <a:lstStyle>
            <a:lvl1pPr algn="l">
              <a:defRPr sz="5802" b="1" cap="all"/>
            </a:lvl1pPr>
          </a:lstStyle>
          <a:p>
            <a:r>
              <a:rPr lang="en-US"/>
              <a:t>Click to edit Master title style</a:t>
            </a:r>
          </a:p>
        </p:txBody>
      </p:sp>
      <p:sp>
        <p:nvSpPr>
          <p:cNvPr id="3" name="Text Placeholder 2"/>
          <p:cNvSpPr>
            <a:spLocks noGrp="1"/>
          </p:cNvSpPr>
          <p:nvPr>
            <p:ph type="body" idx="1"/>
          </p:nvPr>
        </p:nvSpPr>
        <p:spPr>
          <a:xfrm>
            <a:off x="4044953" y="16277033"/>
            <a:ext cx="43525810" cy="8401053"/>
          </a:xfrm>
        </p:spPr>
        <p:txBody>
          <a:bodyPr anchor="b"/>
          <a:lstStyle>
            <a:lvl1pPr marL="0" indent="0">
              <a:buNone/>
              <a:defRPr sz="2901"/>
            </a:lvl1pPr>
            <a:lvl2pPr marL="660486" indent="0">
              <a:buNone/>
              <a:defRPr sz="2598"/>
            </a:lvl2pPr>
            <a:lvl3pPr marL="1320973" indent="0">
              <a:buNone/>
              <a:defRPr sz="2302"/>
            </a:lvl3pPr>
            <a:lvl4pPr marL="1981454" indent="0">
              <a:buNone/>
              <a:defRPr sz="1999"/>
            </a:lvl4pPr>
            <a:lvl5pPr marL="2641940" indent="0">
              <a:buNone/>
              <a:defRPr sz="1999"/>
            </a:lvl5pPr>
            <a:lvl6pPr marL="3302426" indent="0">
              <a:buNone/>
              <a:defRPr sz="1999"/>
            </a:lvl6pPr>
            <a:lvl7pPr marL="3962913" indent="0">
              <a:buNone/>
              <a:defRPr sz="1999"/>
            </a:lvl7pPr>
            <a:lvl8pPr marL="4623399" indent="0">
              <a:buNone/>
              <a:defRPr sz="1999"/>
            </a:lvl8pPr>
            <a:lvl9pPr marL="5283880" indent="0">
              <a:buNone/>
              <a:defRPr sz="1999"/>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7C0CB8E6-3C9C-A140-B46A-2784E2D16658}" type="slidenum">
              <a:rPr lang="en-US"/>
              <a:pPr>
                <a:defRPr/>
              </a:pPr>
              <a:t>‹#›</a:t>
            </a:fld>
            <a:endParaRPr lang="en-US"/>
          </a:p>
        </p:txBody>
      </p:sp>
    </p:spTree>
    <p:extLst>
      <p:ext uri="{BB962C8B-B14F-4D97-AF65-F5344CB8AC3E}">
        <p14:creationId xmlns:p14="http://schemas.microsoft.com/office/powerpoint/2010/main" val="2011641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43076" y="11095829"/>
            <a:ext cx="21673081" cy="23041771"/>
          </a:xfrm>
        </p:spPr>
        <p:txBody>
          <a:bodyPr/>
          <a:lstStyle>
            <a:lvl1pPr>
              <a:defRPr sz="3998"/>
            </a:lvl1pPr>
            <a:lvl2pPr>
              <a:defRPr sz="3500"/>
            </a:lvl2pPr>
            <a:lvl3pPr>
              <a:defRPr sz="2901"/>
            </a:lvl3pPr>
            <a:lvl4pPr>
              <a:defRPr sz="2598"/>
            </a:lvl4pPr>
            <a:lvl5pPr>
              <a:defRPr sz="2598"/>
            </a:lvl5pPr>
            <a:lvl6pPr>
              <a:defRPr sz="2598"/>
            </a:lvl6pPr>
            <a:lvl7pPr>
              <a:defRPr sz="2598"/>
            </a:lvl7pPr>
            <a:lvl8pPr>
              <a:defRPr sz="2598"/>
            </a:lvl8pPr>
            <a:lvl9pPr>
              <a:defRPr sz="259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5693956" y="11095829"/>
            <a:ext cx="21673081" cy="23041771"/>
          </a:xfrm>
        </p:spPr>
        <p:txBody>
          <a:bodyPr/>
          <a:lstStyle>
            <a:lvl1pPr>
              <a:defRPr sz="3998"/>
            </a:lvl1pPr>
            <a:lvl2pPr>
              <a:defRPr sz="3500"/>
            </a:lvl2pPr>
            <a:lvl3pPr>
              <a:defRPr sz="2901"/>
            </a:lvl3pPr>
            <a:lvl4pPr>
              <a:defRPr sz="2598"/>
            </a:lvl4pPr>
            <a:lvl5pPr>
              <a:defRPr sz="2598"/>
            </a:lvl5pPr>
            <a:lvl6pPr>
              <a:defRPr sz="2598"/>
            </a:lvl6pPr>
            <a:lvl7pPr>
              <a:defRPr sz="2598"/>
            </a:lvl7pPr>
            <a:lvl8pPr>
              <a:defRPr sz="2598"/>
            </a:lvl8pPr>
            <a:lvl9pPr>
              <a:defRPr sz="259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E9D8C990-FDF3-AB49-8996-A242B10F4794}" type="slidenum">
              <a:rPr lang="en-US"/>
              <a:pPr>
                <a:defRPr/>
              </a:pPr>
              <a:t>‹#›</a:t>
            </a:fld>
            <a:endParaRPr lang="en-US"/>
          </a:p>
        </p:txBody>
      </p:sp>
    </p:spTree>
    <p:extLst>
      <p:ext uri="{BB962C8B-B14F-4D97-AF65-F5344CB8AC3E}">
        <p14:creationId xmlns:p14="http://schemas.microsoft.com/office/powerpoint/2010/main" val="109367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59584" y="1539082"/>
            <a:ext cx="46087244" cy="64008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559575" y="8595521"/>
            <a:ext cx="22625053" cy="3583782"/>
          </a:xfrm>
        </p:spPr>
        <p:txBody>
          <a:bodyPr anchor="b"/>
          <a:lstStyle>
            <a:lvl1pPr marL="0" indent="0">
              <a:buNone/>
              <a:defRPr sz="3500" b="1"/>
            </a:lvl1pPr>
            <a:lvl2pPr marL="660486" indent="0">
              <a:buNone/>
              <a:defRPr sz="2901" b="1"/>
            </a:lvl2pPr>
            <a:lvl3pPr marL="1320973" indent="0">
              <a:buNone/>
              <a:defRPr sz="2598" b="1"/>
            </a:lvl3pPr>
            <a:lvl4pPr marL="1981454" indent="0">
              <a:buNone/>
              <a:defRPr sz="2302" b="1"/>
            </a:lvl4pPr>
            <a:lvl5pPr marL="2641940" indent="0">
              <a:buNone/>
              <a:defRPr sz="2302" b="1"/>
            </a:lvl5pPr>
            <a:lvl6pPr marL="3302426" indent="0">
              <a:buNone/>
              <a:defRPr sz="2302" b="1"/>
            </a:lvl6pPr>
            <a:lvl7pPr marL="3962913" indent="0">
              <a:buNone/>
              <a:defRPr sz="2302" b="1"/>
            </a:lvl7pPr>
            <a:lvl8pPr marL="4623399" indent="0">
              <a:buNone/>
              <a:defRPr sz="2302" b="1"/>
            </a:lvl8pPr>
            <a:lvl9pPr marL="5283880" indent="0">
              <a:buNone/>
              <a:defRPr sz="2302" b="1"/>
            </a:lvl9pPr>
          </a:lstStyle>
          <a:p>
            <a:pPr lvl="0"/>
            <a:r>
              <a:rPr lang="en-US"/>
              <a:t>Click to edit Master text styles</a:t>
            </a:r>
          </a:p>
        </p:txBody>
      </p:sp>
      <p:sp>
        <p:nvSpPr>
          <p:cNvPr id="4" name="Content Placeholder 3"/>
          <p:cNvSpPr>
            <a:spLocks noGrp="1"/>
          </p:cNvSpPr>
          <p:nvPr>
            <p:ph sz="half" idx="2"/>
          </p:nvPr>
        </p:nvSpPr>
        <p:spPr>
          <a:xfrm>
            <a:off x="2559575" y="12179303"/>
            <a:ext cx="22625053" cy="22127767"/>
          </a:xfrm>
        </p:spPr>
        <p:txBody>
          <a:bodyPr/>
          <a:lstStyle>
            <a:lvl1pPr>
              <a:defRPr sz="3500"/>
            </a:lvl1pPr>
            <a:lvl2pPr>
              <a:defRPr sz="2901"/>
            </a:lvl2pPr>
            <a:lvl3pPr>
              <a:defRPr sz="2598"/>
            </a:lvl3pPr>
            <a:lvl4pPr>
              <a:defRPr sz="2302"/>
            </a:lvl4pPr>
            <a:lvl5pPr>
              <a:defRPr sz="2302"/>
            </a:lvl5pPr>
            <a:lvl6pPr>
              <a:defRPr sz="2302"/>
            </a:lvl6pPr>
            <a:lvl7pPr>
              <a:defRPr sz="2302"/>
            </a:lvl7pPr>
            <a:lvl8pPr>
              <a:defRPr sz="2302"/>
            </a:lvl8pPr>
            <a:lvl9pPr>
              <a:defRPr sz="230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6012512" y="8595521"/>
            <a:ext cx="22634310" cy="3583782"/>
          </a:xfrm>
        </p:spPr>
        <p:txBody>
          <a:bodyPr anchor="b"/>
          <a:lstStyle>
            <a:lvl1pPr marL="0" indent="0">
              <a:buNone/>
              <a:defRPr sz="3500" b="1"/>
            </a:lvl1pPr>
            <a:lvl2pPr marL="660486" indent="0">
              <a:buNone/>
              <a:defRPr sz="2901" b="1"/>
            </a:lvl2pPr>
            <a:lvl3pPr marL="1320973" indent="0">
              <a:buNone/>
              <a:defRPr sz="2598" b="1"/>
            </a:lvl3pPr>
            <a:lvl4pPr marL="1981454" indent="0">
              <a:buNone/>
              <a:defRPr sz="2302" b="1"/>
            </a:lvl4pPr>
            <a:lvl5pPr marL="2641940" indent="0">
              <a:buNone/>
              <a:defRPr sz="2302" b="1"/>
            </a:lvl5pPr>
            <a:lvl6pPr marL="3302426" indent="0">
              <a:buNone/>
              <a:defRPr sz="2302" b="1"/>
            </a:lvl6pPr>
            <a:lvl7pPr marL="3962913" indent="0">
              <a:buNone/>
              <a:defRPr sz="2302" b="1"/>
            </a:lvl7pPr>
            <a:lvl8pPr marL="4623399" indent="0">
              <a:buNone/>
              <a:defRPr sz="2302" b="1"/>
            </a:lvl8pPr>
            <a:lvl9pPr marL="5283880" indent="0">
              <a:buNone/>
              <a:defRPr sz="2302" b="1"/>
            </a:lvl9pPr>
          </a:lstStyle>
          <a:p>
            <a:pPr lvl="0"/>
            <a:r>
              <a:rPr lang="en-US"/>
              <a:t>Click to edit Master text styles</a:t>
            </a:r>
          </a:p>
        </p:txBody>
      </p:sp>
      <p:sp>
        <p:nvSpPr>
          <p:cNvPr id="6" name="Content Placeholder 5"/>
          <p:cNvSpPr>
            <a:spLocks noGrp="1"/>
          </p:cNvSpPr>
          <p:nvPr>
            <p:ph sz="quarter" idx="4"/>
          </p:nvPr>
        </p:nvSpPr>
        <p:spPr>
          <a:xfrm>
            <a:off x="26012512" y="12179303"/>
            <a:ext cx="22634310" cy="22127767"/>
          </a:xfrm>
        </p:spPr>
        <p:txBody>
          <a:bodyPr/>
          <a:lstStyle>
            <a:lvl1pPr>
              <a:defRPr sz="3500"/>
            </a:lvl1pPr>
            <a:lvl2pPr>
              <a:defRPr sz="2901"/>
            </a:lvl2pPr>
            <a:lvl3pPr>
              <a:defRPr sz="2598"/>
            </a:lvl3pPr>
            <a:lvl4pPr>
              <a:defRPr sz="2302"/>
            </a:lvl4pPr>
            <a:lvl5pPr>
              <a:defRPr sz="2302"/>
            </a:lvl5pPr>
            <a:lvl6pPr>
              <a:defRPr sz="2302"/>
            </a:lvl6pPr>
            <a:lvl7pPr>
              <a:defRPr sz="2302"/>
            </a:lvl7pPr>
            <a:lvl8pPr>
              <a:defRPr sz="2302"/>
            </a:lvl8pPr>
            <a:lvl9pPr>
              <a:defRPr sz="230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974F4CFE-8011-DC47-B29E-547E4EBA75D6}" type="slidenum">
              <a:rPr lang="en-US"/>
              <a:pPr>
                <a:defRPr/>
              </a:pPr>
              <a:t>‹#›</a:t>
            </a:fld>
            <a:endParaRPr lang="en-US"/>
          </a:p>
        </p:txBody>
      </p:sp>
    </p:spTree>
    <p:extLst>
      <p:ext uri="{BB962C8B-B14F-4D97-AF65-F5344CB8AC3E}">
        <p14:creationId xmlns:p14="http://schemas.microsoft.com/office/powerpoint/2010/main" val="40225769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41510D79-C53B-7647-A883-4C2A067B9D68}" type="slidenum">
              <a:rPr lang="en-US"/>
              <a:pPr>
                <a:defRPr/>
              </a:pPr>
              <a:t>‹#›</a:t>
            </a:fld>
            <a:endParaRPr lang="en-US"/>
          </a:p>
        </p:txBody>
      </p:sp>
    </p:spTree>
    <p:extLst>
      <p:ext uri="{BB962C8B-B14F-4D97-AF65-F5344CB8AC3E}">
        <p14:creationId xmlns:p14="http://schemas.microsoft.com/office/powerpoint/2010/main" val="2832227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3EC0D85C-9B12-4C43-9864-F1C2C7FFD6DF}" type="slidenum">
              <a:rPr lang="en-US"/>
              <a:pPr>
                <a:defRPr/>
              </a:pPr>
              <a:t>‹#›</a:t>
            </a:fld>
            <a:endParaRPr lang="en-US"/>
          </a:p>
        </p:txBody>
      </p:sp>
    </p:spTree>
    <p:extLst>
      <p:ext uri="{BB962C8B-B14F-4D97-AF65-F5344CB8AC3E}">
        <p14:creationId xmlns:p14="http://schemas.microsoft.com/office/powerpoint/2010/main" val="3381981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59578" y="1527971"/>
            <a:ext cx="16846553" cy="6509149"/>
          </a:xfrm>
        </p:spPr>
        <p:txBody>
          <a:bodyPr anchor="b"/>
          <a:lstStyle>
            <a:lvl1pPr algn="l">
              <a:defRPr sz="2901" b="1"/>
            </a:lvl1pPr>
          </a:lstStyle>
          <a:p>
            <a:r>
              <a:rPr lang="en-US"/>
              <a:t>Click to edit Master title style</a:t>
            </a:r>
          </a:p>
        </p:txBody>
      </p:sp>
      <p:sp>
        <p:nvSpPr>
          <p:cNvPr id="3" name="Content Placeholder 2"/>
          <p:cNvSpPr>
            <a:spLocks noGrp="1"/>
          </p:cNvSpPr>
          <p:nvPr>
            <p:ph idx="1"/>
          </p:nvPr>
        </p:nvSpPr>
        <p:spPr>
          <a:xfrm>
            <a:off x="20021019" y="1527971"/>
            <a:ext cx="28625800" cy="32779096"/>
          </a:xfrm>
        </p:spPr>
        <p:txBody>
          <a:bodyPr/>
          <a:lstStyle>
            <a:lvl1pPr>
              <a:defRPr sz="4603"/>
            </a:lvl1pPr>
            <a:lvl2pPr>
              <a:defRPr sz="3998"/>
            </a:lvl2pPr>
            <a:lvl3pPr>
              <a:defRPr sz="3500"/>
            </a:lvl3pPr>
            <a:lvl4pPr>
              <a:defRPr sz="2901"/>
            </a:lvl4pPr>
            <a:lvl5pPr>
              <a:defRPr sz="2901"/>
            </a:lvl5pPr>
            <a:lvl6pPr>
              <a:defRPr sz="2901"/>
            </a:lvl6pPr>
            <a:lvl7pPr>
              <a:defRPr sz="2901"/>
            </a:lvl7pPr>
            <a:lvl8pPr>
              <a:defRPr sz="2901"/>
            </a:lvl8pPr>
            <a:lvl9pPr>
              <a:defRPr sz="290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59578" y="8037117"/>
            <a:ext cx="16846553" cy="26269953"/>
          </a:xfrm>
        </p:spPr>
        <p:txBody>
          <a:bodyPr/>
          <a:lstStyle>
            <a:lvl1pPr marL="0" indent="0">
              <a:buNone/>
              <a:defRPr sz="1999"/>
            </a:lvl1pPr>
            <a:lvl2pPr marL="660486" indent="0">
              <a:buNone/>
              <a:defRPr sz="1702"/>
            </a:lvl2pPr>
            <a:lvl3pPr marL="1320973" indent="0">
              <a:buNone/>
              <a:defRPr sz="1400"/>
            </a:lvl3pPr>
            <a:lvl4pPr marL="1981454" indent="0">
              <a:buNone/>
              <a:defRPr sz="1299"/>
            </a:lvl4pPr>
            <a:lvl5pPr marL="2641940" indent="0">
              <a:buNone/>
              <a:defRPr sz="1299"/>
            </a:lvl5pPr>
            <a:lvl6pPr marL="3302426" indent="0">
              <a:buNone/>
              <a:defRPr sz="1299"/>
            </a:lvl6pPr>
            <a:lvl7pPr marL="3962913" indent="0">
              <a:buNone/>
              <a:defRPr sz="1299"/>
            </a:lvl7pPr>
            <a:lvl8pPr marL="4623399" indent="0">
              <a:buNone/>
              <a:defRPr sz="1299"/>
            </a:lvl8pPr>
            <a:lvl9pPr marL="5283880" indent="0">
              <a:buNone/>
              <a:defRPr sz="1299"/>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A5768EEA-87A2-104E-90E1-96E8D4834EB3}" type="slidenum">
              <a:rPr lang="en-US"/>
              <a:pPr>
                <a:defRPr/>
              </a:pPr>
              <a:t>‹#›</a:t>
            </a:fld>
            <a:endParaRPr lang="en-US"/>
          </a:p>
        </p:txBody>
      </p:sp>
    </p:spTree>
    <p:extLst>
      <p:ext uri="{BB962C8B-B14F-4D97-AF65-F5344CB8AC3E}">
        <p14:creationId xmlns:p14="http://schemas.microsoft.com/office/powerpoint/2010/main" val="1733015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443" y="26883923"/>
            <a:ext cx="30724210" cy="3172618"/>
          </a:xfrm>
        </p:spPr>
        <p:txBody>
          <a:bodyPr anchor="b"/>
          <a:lstStyle>
            <a:lvl1pPr algn="l">
              <a:defRPr sz="2901" b="1"/>
            </a:lvl1pPr>
          </a:lstStyle>
          <a:p>
            <a:r>
              <a:rPr lang="en-US"/>
              <a:t>Click to edit Master title style</a:t>
            </a:r>
          </a:p>
        </p:txBody>
      </p:sp>
      <p:sp>
        <p:nvSpPr>
          <p:cNvPr id="3" name="Picture Placeholder 2"/>
          <p:cNvSpPr>
            <a:spLocks noGrp="1"/>
          </p:cNvSpPr>
          <p:nvPr>
            <p:ph type="pic" idx="1"/>
          </p:nvPr>
        </p:nvSpPr>
        <p:spPr>
          <a:xfrm>
            <a:off x="10036443" y="3430985"/>
            <a:ext cx="30724210" cy="23044549"/>
          </a:xfrm>
        </p:spPr>
        <p:txBody>
          <a:bodyPr/>
          <a:lstStyle>
            <a:lvl1pPr marL="0" indent="0">
              <a:buNone/>
              <a:defRPr sz="4603"/>
            </a:lvl1pPr>
            <a:lvl2pPr marL="660486" indent="0">
              <a:buNone/>
              <a:defRPr sz="3998"/>
            </a:lvl2pPr>
            <a:lvl3pPr marL="1320973" indent="0">
              <a:buNone/>
              <a:defRPr sz="3500"/>
            </a:lvl3pPr>
            <a:lvl4pPr marL="1981454" indent="0">
              <a:buNone/>
              <a:defRPr sz="2901"/>
            </a:lvl4pPr>
            <a:lvl5pPr marL="2641940" indent="0">
              <a:buNone/>
              <a:defRPr sz="2901"/>
            </a:lvl5pPr>
            <a:lvl6pPr marL="3302426" indent="0">
              <a:buNone/>
              <a:defRPr sz="2901"/>
            </a:lvl6pPr>
            <a:lvl7pPr marL="3962913" indent="0">
              <a:buNone/>
              <a:defRPr sz="2901"/>
            </a:lvl7pPr>
            <a:lvl8pPr marL="4623399" indent="0">
              <a:buNone/>
              <a:defRPr sz="2901"/>
            </a:lvl8pPr>
            <a:lvl9pPr marL="5283880" indent="0">
              <a:buNone/>
              <a:defRPr sz="2901"/>
            </a:lvl9pPr>
          </a:lstStyle>
          <a:p>
            <a:pPr lvl="0"/>
            <a:r>
              <a:rPr lang="en-US" noProof="0"/>
              <a:t>Drag picture to placeholder or click icon to add</a:t>
            </a:r>
          </a:p>
        </p:txBody>
      </p:sp>
      <p:sp>
        <p:nvSpPr>
          <p:cNvPr id="4" name="Text Placeholder 3"/>
          <p:cNvSpPr>
            <a:spLocks noGrp="1"/>
          </p:cNvSpPr>
          <p:nvPr>
            <p:ph type="body" sz="half" idx="2"/>
          </p:nvPr>
        </p:nvSpPr>
        <p:spPr>
          <a:xfrm>
            <a:off x="10036443" y="30056533"/>
            <a:ext cx="30724210" cy="4508896"/>
          </a:xfrm>
        </p:spPr>
        <p:txBody>
          <a:bodyPr/>
          <a:lstStyle>
            <a:lvl1pPr marL="0" indent="0">
              <a:buNone/>
              <a:defRPr sz="1999"/>
            </a:lvl1pPr>
            <a:lvl2pPr marL="660486" indent="0">
              <a:buNone/>
              <a:defRPr sz="1702"/>
            </a:lvl2pPr>
            <a:lvl3pPr marL="1320973" indent="0">
              <a:buNone/>
              <a:defRPr sz="1400"/>
            </a:lvl3pPr>
            <a:lvl4pPr marL="1981454" indent="0">
              <a:buNone/>
              <a:defRPr sz="1299"/>
            </a:lvl4pPr>
            <a:lvl5pPr marL="2641940" indent="0">
              <a:buNone/>
              <a:defRPr sz="1299"/>
            </a:lvl5pPr>
            <a:lvl6pPr marL="3302426" indent="0">
              <a:buNone/>
              <a:defRPr sz="1299"/>
            </a:lvl6pPr>
            <a:lvl7pPr marL="3962913" indent="0">
              <a:buNone/>
              <a:defRPr sz="1299"/>
            </a:lvl7pPr>
            <a:lvl8pPr marL="4623399" indent="0">
              <a:buNone/>
              <a:defRPr sz="1299"/>
            </a:lvl8pPr>
            <a:lvl9pPr marL="5283880" indent="0">
              <a:buNone/>
              <a:defRPr sz="1299"/>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261F2BE2-6CB3-C14A-8DEC-BA1FB518FECD}" type="slidenum">
              <a:rPr lang="en-US"/>
              <a:pPr>
                <a:defRPr/>
              </a:pPr>
              <a:t>‹#›</a:t>
            </a:fld>
            <a:endParaRPr lang="en-US"/>
          </a:p>
        </p:txBody>
      </p:sp>
    </p:spTree>
    <p:extLst>
      <p:ext uri="{BB962C8B-B14F-4D97-AF65-F5344CB8AC3E}">
        <p14:creationId xmlns:p14="http://schemas.microsoft.com/office/powerpoint/2010/main" val="791914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43336" y="3414712"/>
            <a:ext cx="43524488" cy="6400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543354" tIns="271677" rIns="543354" bIns="271677"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3843336" y="11096624"/>
            <a:ext cx="43524488" cy="2304097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543354" tIns="271677" rIns="543354" bIns="271677"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3843336" y="34990088"/>
            <a:ext cx="10668000" cy="256222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543354" tIns="271677" rIns="543354" bIns="271677" numCol="1" anchor="t" anchorCtr="0" compatLnSpc="1">
            <a:prstTxWarp prst="textNoShape">
              <a:avLst/>
            </a:prstTxWarp>
          </a:bodyPr>
          <a:lstStyle>
            <a:lvl1pPr defTabSz="5435242">
              <a:defRPr sz="8400">
                <a:latin typeface="+mn-lt"/>
                <a:cs typeface="+mn-cs"/>
              </a:defRPr>
            </a:lvl1pPr>
          </a:lstStyle>
          <a:p>
            <a:pPr>
              <a:defRPr/>
            </a:pPr>
            <a:endParaRPr lang="en-US"/>
          </a:p>
        </p:txBody>
      </p:sp>
      <p:sp>
        <p:nvSpPr>
          <p:cNvPr id="1029" name="Rectangle 5"/>
          <p:cNvSpPr>
            <a:spLocks noGrp="1" noChangeArrowheads="1"/>
          </p:cNvSpPr>
          <p:nvPr>
            <p:ph type="ftr" sz="quarter" idx="3"/>
          </p:nvPr>
        </p:nvSpPr>
        <p:spPr bwMode="auto">
          <a:xfrm>
            <a:off x="17497424" y="34990088"/>
            <a:ext cx="16216312" cy="256222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543354" tIns="271677" rIns="543354" bIns="271677" numCol="1" anchor="t" anchorCtr="0" compatLnSpc="1">
            <a:prstTxWarp prst="textNoShape">
              <a:avLst/>
            </a:prstTxWarp>
          </a:bodyPr>
          <a:lstStyle>
            <a:lvl1pPr algn="ctr" defTabSz="5435242">
              <a:defRPr sz="8400">
                <a:latin typeface="+mn-lt"/>
                <a:cs typeface="+mn-cs"/>
              </a:defRPr>
            </a:lvl1pPr>
          </a:lstStyle>
          <a:p>
            <a:pPr>
              <a:defRPr/>
            </a:pPr>
            <a:endParaRPr lang="en-US"/>
          </a:p>
        </p:txBody>
      </p:sp>
      <p:sp>
        <p:nvSpPr>
          <p:cNvPr id="1030" name="Rectangle 6"/>
          <p:cNvSpPr>
            <a:spLocks noGrp="1" noChangeArrowheads="1"/>
          </p:cNvSpPr>
          <p:nvPr>
            <p:ph type="sldNum" sz="quarter" idx="4"/>
          </p:nvPr>
        </p:nvSpPr>
        <p:spPr bwMode="auto">
          <a:xfrm>
            <a:off x="36699824" y="34990088"/>
            <a:ext cx="10668000" cy="256222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543354" tIns="271677" rIns="543354" bIns="271677" numCol="1" anchor="t" anchorCtr="0" compatLnSpc="1">
            <a:prstTxWarp prst="textNoShape">
              <a:avLst/>
            </a:prstTxWarp>
          </a:bodyPr>
          <a:lstStyle>
            <a:lvl1pPr algn="r" defTabSz="5435242">
              <a:defRPr sz="8400">
                <a:latin typeface="+mn-lt"/>
                <a:cs typeface="+mn-cs"/>
              </a:defRPr>
            </a:lvl1pPr>
          </a:lstStyle>
          <a:p>
            <a:pPr>
              <a:defRPr/>
            </a:pPr>
            <a:fld id="{C0A78B85-5E02-3242-8D11-B4B77466B0B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5434884" rtl="0" eaLnBrk="1" fontAlgn="base" hangingPunct="1">
        <a:spcBef>
          <a:spcPct val="0"/>
        </a:spcBef>
        <a:spcAft>
          <a:spcPct val="0"/>
        </a:spcAft>
        <a:defRPr sz="26102">
          <a:solidFill>
            <a:schemeClr val="tx2"/>
          </a:solidFill>
          <a:latin typeface="+mj-lt"/>
          <a:ea typeface="+mj-ea"/>
          <a:cs typeface="ＭＳ Ｐゴシック" charset="0"/>
        </a:defRPr>
      </a:lvl1pPr>
      <a:lvl2pPr algn="ctr" defTabSz="5434884" rtl="0" eaLnBrk="1" fontAlgn="base" hangingPunct="1">
        <a:spcBef>
          <a:spcPct val="0"/>
        </a:spcBef>
        <a:spcAft>
          <a:spcPct val="0"/>
        </a:spcAft>
        <a:defRPr sz="26102">
          <a:solidFill>
            <a:schemeClr val="tx2"/>
          </a:solidFill>
          <a:latin typeface="Times New Roman" charset="0"/>
          <a:ea typeface="ＭＳ Ｐゴシック" charset="0"/>
          <a:cs typeface="ＭＳ Ｐゴシック" charset="0"/>
        </a:defRPr>
      </a:lvl2pPr>
      <a:lvl3pPr algn="ctr" defTabSz="5434884" rtl="0" eaLnBrk="1" fontAlgn="base" hangingPunct="1">
        <a:spcBef>
          <a:spcPct val="0"/>
        </a:spcBef>
        <a:spcAft>
          <a:spcPct val="0"/>
        </a:spcAft>
        <a:defRPr sz="26102">
          <a:solidFill>
            <a:schemeClr val="tx2"/>
          </a:solidFill>
          <a:latin typeface="Times New Roman" charset="0"/>
          <a:ea typeface="ＭＳ Ｐゴシック" charset="0"/>
          <a:cs typeface="ＭＳ Ｐゴシック" charset="0"/>
        </a:defRPr>
      </a:lvl3pPr>
      <a:lvl4pPr algn="ctr" defTabSz="5434884" rtl="0" eaLnBrk="1" fontAlgn="base" hangingPunct="1">
        <a:spcBef>
          <a:spcPct val="0"/>
        </a:spcBef>
        <a:spcAft>
          <a:spcPct val="0"/>
        </a:spcAft>
        <a:defRPr sz="26102">
          <a:solidFill>
            <a:schemeClr val="tx2"/>
          </a:solidFill>
          <a:latin typeface="Times New Roman" charset="0"/>
          <a:ea typeface="ＭＳ Ｐゴシック" charset="0"/>
          <a:cs typeface="ＭＳ Ｐゴシック" charset="0"/>
        </a:defRPr>
      </a:lvl4pPr>
      <a:lvl5pPr algn="ctr" defTabSz="5434884" rtl="0" eaLnBrk="1" fontAlgn="base" hangingPunct="1">
        <a:spcBef>
          <a:spcPct val="0"/>
        </a:spcBef>
        <a:spcAft>
          <a:spcPct val="0"/>
        </a:spcAft>
        <a:defRPr sz="26102">
          <a:solidFill>
            <a:schemeClr val="tx2"/>
          </a:solidFill>
          <a:latin typeface="Times New Roman" charset="0"/>
          <a:ea typeface="ＭＳ Ｐゴシック" charset="0"/>
          <a:cs typeface="ＭＳ Ｐゴシック" charset="0"/>
        </a:defRPr>
      </a:lvl5pPr>
      <a:lvl6pPr marL="660486" algn="ctr" defTabSz="5435242" rtl="0" eaLnBrk="1" fontAlgn="base" hangingPunct="1">
        <a:spcBef>
          <a:spcPct val="0"/>
        </a:spcBef>
        <a:spcAft>
          <a:spcPct val="0"/>
        </a:spcAft>
        <a:defRPr sz="26102">
          <a:solidFill>
            <a:schemeClr val="tx2"/>
          </a:solidFill>
          <a:latin typeface="Times New Roman" charset="0"/>
          <a:ea typeface="ＭＳ Ｐゴシック" charset="0"/>
        </a:defRPr>
      </a:lvl6pPr>
      <a:lvl7pPr marL="1320973" algn="ctr" defTabSz="5435242" rtl="0" eaLnBrk="1" fontAlgn="base" hangingPunct="1">
        <a:spcBef>
          <a:spcPct val="0"/>
        </a:spcBef>
        <a:spcAft>
          <a:spcPct val="0"/>
        </a:spcAft>
        <a:defRPr sz="26102">
          <a:solidFill>
            <a:schemeClr val="tx2"/>
          </a:solidFill>
          <a:latin typeface="Times New Roman" charset="0"/>
          <a:ea typeface="ＭＳ Ｐゴシック" charset="0"/>
        </a:defRPr>
      </a:lvl7pPr>
      <a:lvl8pPr marL="1981454" algn="ctr" defTabSz="5435242" rtl="0" eaLnBrk="1" fontAlgn="base" hangingPunct="1">
        <a:spcBef>
          <a:spcPct val="0"/>
        </a:spcBef>
        <a:spcAft>
          <a:spcPct val="0"/>
        </a:spcAft>
        <a:defRPr sz="26102">
          <a:solidFill>
            <a:schemeClr val="tx2"/>
          </a:solidFill>
          <a:latin typeface="Times New Roman" charset="0"/>
          <a:ea typeface="ＭＳ Ｐゴシック" charset="0"/>
        </a:defRPr>
      </a:lvl8pPr>
      <a:lvl9pPr marL="2641940" algn="ctr" defTabSz="5435242" rtl="0" eaLnBrk="1" fontAlgn="base" hangingPunct="1">
        <a:spcBef>
          <a:spcPct val="0"/>
        </a:spcBef>
        <a:spcAft>
          <a:spcPct val="0"/>
        </a:spcAft>
        <a:defRPr sz="26102">
          <a:solidFill>
            <a:schemeClr val="tx2"/>
          </a:solidFill>
          <a:latin typeface="Times New Roman" charset="0"/>
          <a:ea typeface="ＭＳ Ｐゴシック" charset="0"/>
        </a:defRPr>
      </a:lvl9pPr>
    </p:titleStyle>
    <p:bodyStyle>
      <a:lvl1pPr marL="2038674" indent="-2038674" algn="l" defTabSz="5434884" rtl="0" eaLnBrk="1" fontAlgn="base" hangingPunct="1">
        <a:spcBef>
          <a:spcPct val="20000"/>
        </a:spcBef>
        <a:spcAft>
          <a:spcPct val="0"/>
        </a:spcAft>
        <a:buChar char="•"/>
        <a:defRPr sz="19102">
          <a:solidFill>
            <a:schemeClr val="tx1"/>
          </a:solidFill>
          <a:latin typeface="+mn-lt"/>
          <a:ea typeface="+mn-ea"/>
          <a:cs typeface="ＭＳ Ｐゴシック" charset="0"/>
        </a:defRPr>
      </a:lvl1pPr>
      <a:lvl2pPr marL="4413954" indent="-1695719" algn="l" defTabSz="5434884" rtl="0" eaLnBrk="1" fontAlgn="base" hangingPunct="1">
        <a:spcBef>
          <a:spcPct val="20000"/>
        </a:spcBef>
        <a:spcAft>
          <a:spcPct val="0"/>
        </a:spcAft>
        <a:buChar char="–"/>
        <a:defRPr sz="16604">
          <a:solidFill>
            <a:schemeClr val="tx1"/>
          </a:solidFill>
          <a:latin typeface="+mn-lt"/>
          <a:ea typeface="+mn-ea"/>
        </a:defRPr>
      </a:lvl2pPr>
      <a:lvl3pPr marL="6792414" indent="-1357530" algn="l" defTabSz="5434884" rtl="0" eaLnBrk="1" fontAlgn="base" hangingPunct="1">
        <a:spcBef>
          <a:spcPct val="20000"/>
        </a:spcBef>
        <a:spcAft>
          <a:spcPct val="0"/>
        </a:spcAft>
        <a:buChar char="•"/>
        <a:defRPr sz="14302">
          <a:solidFill>
            <a:schemeClr val="tx1"/>
          </a:solidFill>
          <a:latin typeface="+mn-lt"/>
          <a:ea typeface="+mn-ea"/>
        </a:defRPr>
      </a:lvl3pPr>
      <a:lvl4pPr marL="9509058" indent="-1357530" algn="l" defTabSz="5434884" rtl="0" eaLnBrk="1" fontAlgn="base" hangingPunct="1">
        <a:spcBef>
          <a:spcPct val="20000"/>
        </a:spcBef>
        <a:spcAft>
          <a:spcPct val="0"/>
        </a:spcAft>
        <a:buChar char="–"/>
        <a:defRPr sz="11799">
          <a:solidFill>
            <a:schemeClr val="tx1"/>
          </a:solidFill>
          <a:latin typeface="+mn-lt"/>
          <a:ea typeface="+mn-ea"/>
        </a:defRPr>
      </a:lvl4pPr>
      <a:lvl5pPr marL="12227292" indent="-1357530" algn="l" defTabSz="5434884" rtl="0" eaLnBrk="1" fontAlgn="base" hangingPunct="1">
        <a:spcBef>
          <a:spcPct val="20000"/>
        </a:spcBef>
        <a:spcAft>
          <a:spcPct val="0"/>
        </a:spcAft>
        <a:buChar char="»"/>
        <a:defRPr sz="11799">
          <a:solidFill>
            <a:schemeClr val="tx1"/>
          </a:solidFill>
          <a:latin typeface="+mn-lt"/>
          <a:ea typeface="+mn-ea"/>
        </a:defRPr>
      </a:lvl5pPr>
      <a:lvl6pPr marL="12888635" indent="-1357664" algn="l" defTabSz="5435242" rtl="0" eaLnBrk="1" fontAlgn="base" hangingPunct="1">
        <a:spcBef>
          <a:spcPct val="20000"/>
        </a:spcBef>
        <a:spcAft>
          <a:spcPct val="0"/>
        </a:spcAft>
        <a:buChar char="»"/>
        <a:defRPr sz="11799">
          <a:solidFill>
            <a:schemeClr val="tx1"/>
          </a:solidFill>
          <a:latin typeface="+mn-lt"/>
          <a:ea typeface="+mn-ea"/>
        </a:defRPr>
      </a:lvl6pPr>
      <a:lvl7pPr marL="13549122" indent="-1357664" algn="l" defTabSz="5435242" rtl="0" eaLnBrk="1" fontAlgn="base" hangingPunct="1">
        <a:spcBef>
          <a:spcPct val="20000"/>
        </a:spcBef>
        <a:spcAft>
          <a:spcPct val="0"/>
        </a:spcAft>
        <a:buChar char="»"/>
        <a:defRPr sz="11799">
          <a:solidFill>
            <a:schemeClr val="tx1"/>
          </a:solidFill>
          <a:latin typeface="+mn-lt"/>
          <a:ea typeface="+mn-ea"/>
        </a:defRPr>
      </a:lvl7pPr>
      <a:lvl8pPr marL="14209608" indent="-1357664" algn="l" defTabSz="5435242" rtl="0" eaLnBrk="1" fontAlgn="base" hangingPunct="1">
        <a:spcBef>
          <a:spcPct val="20000"/>
        </a:spcBef>
        <a:spcAft>
          <a:spcPct val="0"/>
        </a:spcAft>
        <a:buChar char="»"/>
        <a:defRPr sz="11799">
          <a:solidFill>
            <a:schemeClr val="tx1"/>
          </a:solidFill>
          <a:latin typeface="+mn-lt"/>
          <a:ea typeface="+mn-ea"/>
        </a:defRPr>
      </a:lvl8pPr>
      <a:lvl9pPr marL="14870094" indent="-1357664" algn="l" defTabSz="5435242" rtl="0" eaLnBrk="1" fontAlgn="base" hangingPunct="1">
        <a:spcBef>
          <a:spcPct val="20000"/>
        </a:spcBef>
        <a:spcAft>
          <a:spcPct val="0"/>
        </a:spcAft>
        <a:buChar char="»"/>
        <a:defRPr sz="11799">
          <a:solidFill>
            <a:schemeClr val="tx1"/>
          </a:solidFill>
          <a:latin typeface="+mn-lt"/>
          <a:ea typeface="+mn-ea"/>
        </a:defRPr>
      </a:lvl9pPr>
    </p:bodyStyle>
    <p:otherStyle>
      <a:defPPr>
        <a:defRPr lang="en-US"/>
      </a:defPPr>
      <a:lvl1pPr marL="0" algn="l" defTabSz="660486" rtl="0" eaLnBrk="1" latinLnBrk="0" hangingPunct="1">
        <a:defRPr sz="2598" kern="1200">
          <a:solidFill>
            <a:schemeClr val="tx1"/>
          </a:solidFill>
          <a:latin typeface="+mn-lt"/>
          <a:ea typeface="+mn-ea"/>
          <a:cs typeface="+mn-cs"/>
        </a:defRPr>
      </a:lvl1pPr>
      <a:lvl2pPr marL="660486" algn="l" defTabSz="660486" rtl="0" eaLnBrk="1" latinLnBrk="0" hangingPunct="1">
        <a:defRPr sz="2598" kern="1200">
          <a:solidFill>
            <a:schemeClr val="tx1"/>
          </a:solidFill>
          <a:latin typeface="+mn-lt"/>
          <a:ea typeface="+mn-ea"/>
          <a:cs typeface="+mn-cs"/>
        </a:defRPr>
      </a:lvl2pPr>
      <a:lvl3pPr marL="1320973" algn="l" defTabSz="660486" rtl="0" eaLnBrk="1" latinLnBrk="0" hangingPunct="1">
        <a:defRPr sz="2598" kern="1200">
          <a:solidFill>
            <a:schemeClr val="tx1"/>
          </a:solidFill>
          <a:latin typeface="+mn-lt"/>
          <a:ea typeface="+mn-ea"/>
          <a:cs typeface="+mn-cs"/>
        </a:defRPr>
      </a:lvl3pPr>
      <a:lvl4pPr marL="1981454" algn="l" defTabSz="660486" rtl="0" eaLnBrk="1" latinLnBrk="0" hangingPunct="1">
        <a:defRPr sz="2598" kern="1200">
          <a:solidFill>
            <a:schemeClr val="tx1"/>
          </a:solidFill>
          <a:latin typeface="+mn-lt"/>
          <a:ea typeface="+mn-ea"/>
          <a:cs typeface="+mn-cs"/>
        </a:defRPr>
      </a:lvl4pPr>
      <a:lvl5pPr marL="2641940" algn="l" defTabSz="660486" rtl="0" eaLnBrk="1" latinLnBrk="0" hangingPunct="1">
        <a:defRPr sz="2598" kern="1200">
          <a:solidFill>
            <a:schemeClr val="tx1"/>
          </a:solidFill>
          <a:latin typeface="+mn-lt"/>
          <a:ea typeface="+mn-ea"/>
          <a:cs typeface="+mn-cs"/>
        </a:defRPr>
      </a:lvl5pPr>
      <a:lvl6pPr marL="3302426" algn="l" defTabSz="660486" rtl="0" eaLnBrk="1" latinLnBrk="0" hangingPunct="1">
        <a:defRPr sz="2598" kern="1200">
          <a:solidFill>
            <a:schemeClr val="tx1"/>
          </a:solidFill>
          <a:latin typeface="+mn-lt"/>
          <a:ea typeface="+mn-ea"/>
          <a:cs typeface="+mn-cs"/>
        </a:defRPr>
      </a:lvl6pPr>
      <a:lvl7pPr marL="3962913" algn="l" defTabSz="660486" rtl="0" eaLnBrk="1" latinLnBrk="0" hangingPunct="1">
        <a:defRPr sz="2598" kern="1200">
          <a:solidFill>
            <a:schemeClr val="tx1"/>
          </a:solidFill>
          <a:latin typeface="+mn-lt"/>
          <a:ea typeface="+mn-ea"/>
          <a:cs typeface="+mn-cs"/>
        </a:defRPr>
      </a:lvl7pPr>
      <a:lvl8pPr marL="4623399" algn="l" defTabSz="660486" rtl="0" eaLnBrk="1" latinLnBrk="0" hangingPunct="1">
        <a:defRPr sz="2598" kern="1200">
          <a:solidFill>
            <a:schemeClr val="tx1"/>
          </a:solidFill>
          <a:latin typeface="+mn-lt"/>
          <a:ea typeface="+mn-ea"/>
          <a:cs typeface="+mn-cs"/>
        </a:defRPr>
      </a:lvl8pPr>
      <a:lvl9pPr marL="5283880" algn="l" defTabSz="660486" rtl="0" eaLnBrk="1" latinLnBrk="0" hangingPunct="1">
        <a:defRPr sz="25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b="50515"/>
          <a:stretch/>
        </p:blipFill>
        <p:spPr>
          <a:xfrm>
            <a:off x="15843618" y="10989835"/>
            <a:ext cx="9446578" cy="6692286"/>
          </a:xfrm>
          <a:prstGeom prst="rect">
            <a:avLst/>
          </a:prstGeom>
        </p:spPr>
      </p:pic>
      <p:pic>
        <p:nvPicPr>
          <p:cNvPr id="215" name="Picture 214">
            <a:extLst>
              <a:ext uri="{FF2B5EF4-FFF2-40B4-BE49-F238E27FC236}">
                <a16:creationId xmlns:a16="http://schemas.microsoft.com/office/drawing/2014/main" id="{D49D5259-CC67-F443-B172-CABF2A197A9D}"/>
              </a:ext>
            </a:extLst>
          </p:cNvPr>
          <p:cNvPicPr>
            <a:picLocks noChangeAspect="1"/>
          </p:cNvPicPr>
          <p:nvPr/>
        </p:nvPicPr>
        <p:blipFill>
          <a:blip r:embed="rId4"/>
          <a:stretch>
            <a:fillRect/>
          </a:stretch>
        </p:blipFill>
        <p:spPr>
          <a:xfrm>
            <a:off x="14937496" y="3465647"/>
            <a:ext cx="10265931" cy="3649134"/>
          </a:xfrm>
          <a:prstGeom prst="rect">
            <a:avLst/>
          </a:prstGeom>
        </p:spPr>
      </p:pic>
      <p:pic>
        <p:nvPicPr>
          <p:cNvPr id="216" name="Picture 215">
            <a:extLst>
              <a:ext uri="{FF2B5EF4-FFF2-40B4-BE49-F238E27FC236}">
                <a16:creationId xmlns:a16="http://schemas.microsoft.com/office/drawing/2014/main" id="{4F6D3B18-29DD-0846-BB55-18C1F6CAB217}"/>
              </a:ext>
            </a:extLst>
          </p:cNvPr>
          <p:cNvPicPr>
            <a:picLocks noChangeAspect="1"/>
          </p:cNvPicPr>
          <p:nvPr/>
        </p:nvPicPr>
        <p:blipFill>
          <a:blip r:embed="rId5"/>
          <a:stretch>
            <a:fillRect/>
          </a:stretch>
        </p:blipFill>
        <p:spPr>
          <a:xfrm>
            <a:off x="14940565" y="7397379"/>
            <a:ext cx="10349629" cy="3075246"/>
          </a:xfrm>
          <a:prstGeom prst="rect">
            <a:avLst/>
          </a:prstGeom>
        </p:spPr>
      </p:pic>
      <p:pic>
        <p:nvPicPr>
          <p:cNvPr id="217" name="Picture 216" descr="Mini-X on stage.JPG">
            <a:extLst>
              <a:ext uri="{FF2B5EF4-FFF2-40B4-BE49-F238E27FC236}">
                <a16:creationId xmlns:a16="http://schemas.microsoft.com/office/drawing/2014/main" id="{283C08DE-8F66-FD42-8B9B-33895BBAD8C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70837" y="3465650"/>
            <a:ext cx="10264632" cy="6843088"/>
          </a:xfrm>
          <a:prstGeom prst="rect">
            <a:avLst/>
          </a:prstGeom>
          <a:ln w="57150">
            <a:solidFill>
              <a:schemeClr val="tx1"/>
            </a:solidFill>
          </a:ln>
        </p:spPr>
      </p:pic>
      <p:sp>
        <p:nvSpPr>
          <p:cNvPr id="218" name="TextBox 217">
            <a:extLst>
              <a:ext uri="{FF2B5EF4-FFF2-40B4-BE49-F238E27FC236}">
                <a16:creationId xmlns:a16="http://schemas.microsoft.com/office/drawing/2014/main" id="{64373932-851E-1C4E-B7FB-AB7E17DB67E1}"/>
              </a:ext>
            </a:extLst>
          </p:cNvPr>
          <p:cNvSpPr txBox="1"/>
          <p:nvPr/>
        </p:nvSpPr>
        <p:spPr>
          <a:xfrm>
            <a:off x="-9804636" y="14807249"/>
            <a:ext cx="5707076" cy="7022115"/>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002" b="1" dirty="0">
                <a:latin typeface="Arial" panose="020B0604020202020204" pitchFamily="34" charset="0"/>
                <a:ea typeface="Arial" charset="0"/>
                <a:cs typeface="Arial" panose="020B0604020202020204" pitchFamily="34" charset="0"/>
              </a:rPr>
              <a:t>U2OS PAGFP-H2A </a:t>
            </a:r>
            <a:r>
              <a:rPr lang="en-US" sz="3002" dirty="0">
                <a:latin typeface="Arial" panose="020B0604020202020204" pitchFamily="34" charset="0"/>
                <a:ea typeface="Arial" charset="0"/>
                <a:cs typeface="Arial" panose="020B0604020202020204" pitchFamily="34" charset="0"/>
              </a:rPr>
              <a:t>cells irradiated through a film for 1 min at 50 kV/79uA with the Mini-X apparatus (bottom left). Image acquisition is carried out as a sequence of 11 imaging cycles: 30s imaging at 3fps,  30s pause, 1min IR, 30s imaging, 90s pause, etc. giving one cycle before radiation and 10 cycles after radiation. Imaging method minimizes photo bleaching at high frame rates necessary for particle tracking and calculation of the diffusion coefficient. </a:t>
            </a:r>
            <a:endParaRPr lang="en-US" sz="3002" dirty="0">
              <a:latin typeface="Arial" charset="0"/>
              <a:ea typeface="Arial" charset="0"/>
              <a:cs typeface="Arial" charset="0"/>
            </a:endParaRPr>
          </a:p>
        </p:txBody>
      </p:sp>
      <p:pic>
        <p:nvPicPr>
          <p:cNvPr id="219" name="Picture 218">
            <a:extLst>
              <a:ext uri="{FF2B5EF4-FFF2-40B4-BE49-F238E27FC236}">
                <a16:creationId xmlns:a16="http://schemas.microsoft.com/office/drawing/2014/main" id="{BE0209E9-B168-AE4A-9636-65490D004A54}"/>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6086" b="89985" l="7278" r="95940">
                        <a14:backgroundMark x1="70761" y1="80316" x2="70761" y2="80316"/>
                        <a14:backgroundMark x1="74719" y1="80740" x2="74719" y2="80740"/>
                      </a14:backgroundRemoval>
                    </a14:imgEffect>
                  </a14:imgLayer>
                </a14:imgProps>
              </a:ext>
            </a:extLst>
          </a:blip>
          <a:stretch>
            <a:fillRect/>
          </a:stretch>
        </p:blipFill>
        <p:spPr>
          <a:xfrm>
            <a:off x="-13516423" y="5387489"/>
            <a:ext cx="7423573" cy="4921246"/>
          </a:xfrm>
          <a:prstGeom prst="rect">
            <a:avLst/>
          </a:prstGeom>
        </p:spPr>
      </p:pic>
      <p:cxnSp>
        <p:nvCxnSpPr>
          <p:cNvPr id="220" name="Straight Arrow Connector 219">
            <a:extLst>
              <a:ext uri="{FF2B5EF4-FFF2-40B4-BE49-F238E27FC236}">
                <a16:creationId xmlns:a16="http://schemas.microsoft.com/office/drawing/2014/main" id="{5B20D3B9-E3DE-C944-BE04-47ADBA92A611}"/>
              </a:ext>
            </a:extLst>
          </p:cNvPr>
          <p:cNvCxnSpPr>
            <a:cxnSpLocks/>
          </p:cNvCxnSpPr>
          <p:nvPr/>
        </p:nvCxnSpPr>
        <p:spPr>
          <a:xfrm>
            <a:off x="-13113123" y="7523764"/>
            <a:ext cx="3939680" cy="2688486"/>
          </a:xfrm>
          <a:prstGeom prst="straightConnector1">
            <a:avLst/>
          </a:prstGeom>
          <a:ln>
            <a:headEnd type="arrow"/>
            <a:tailEnd type="arrow"/>
          </a:ln>
        </p:spPr>
        <p:style>
          <a:lnRef idx="2">
            <a:schemeClr val="dk1"/>
          </a:lnRef>
          <a:fillRef idx="0">
            <a:schemeClr val="dk1"/>
          </a:fillRef>
          <a:effectRef idx="1">
            <a:schemeClr val="dk1"/>
          </a:effectRef>
          <a:fontRef idx="minor">
            <a:schemeClr val="tx1"/>
          </a:fontRef>
        </p:style>
      </p:cxnSp>
      <p:sp>
        <p:nvSpPr>
          <p:cNvPr id="221" name="TextBox 220">
            <a:extLst>
              <a:ext uri="{FF2B5EF4-FFF2-40B4-BE49-F238E27FC236}">
                <a16:creationId xmlns:a16="http://schemas.microsoft.com/office/drawing/2014/main" id="{735865DB-4BF5-5146-AAF4-0D4B000DD76D}"/>
              </a:ext>
            </a:extLst>
          </p:cNvPr>
          <p:cNvSpPr txBox="1"/>
          <p:nvPr/>
        </p:nvSpPr>
        <p:spPr>
          <a:xfrm>
            <a:off x="-12199393" y="9051160"/>
            <a:ext cx="1415927" cy="188834"/>
          </a:xfrm>
          <a:prstGeom prst="rect">
            <a:avLst/>
          </a:prstGeom>
          <a:noFill/>
        </p:spPr>
        <p:txBody>
          <a:bodyPr wrap="square" rtlCol="0">
            <a:spAutoFit/>
          </a:bodyPr>
          <a:lstStyle/>
          <a:p>
            <a:r>
              <a:rPr lang="en-US" sz="627" dirty="0">
                <a:solidFill>
                  <a:srgbClr val="000000"/>
                </a:solidFill>
                <a:latin typeface="Arial"/>
                <a:cs typeface="Arial"/>
              </a:rPr>
              <a:t>6 in.</a:t>
            </a:r>
          </a:p>
        </p:txBody>
      </p:sp>
      <p:cxnSp>
        <p:nvCxnSpPr>
          <p:cNvPr id="294" name="Straight Connector 293">
            <a:extLst>
              <a:ext uri="{FF2B5EF4-FFF2-40B4-BE49-F238E27FC236}">
                <a16:creationId xmlns:a16="http://schemas.microsoft.com/office/drawing/2014/main" id="{966645E3-6371-3844-AA34-F890BA309F10}"/>
              </a:ext>
            </a:extLst>
          </p:cNvPr>
          <p:cNvCxnSpPr>
            <a:stCxn id="296" idx="0"/>
          </p:cNvCxnSpPr>
          <p:nvPr/>
        </p:nvCxnSpPr>
        <p:spPr bwMode="auto">
          <a:xfrm>
            <a:off x="17558058" y="12401206"/>
            <a:ext cx="8854" cy="4678674"/>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95" name="TextBox 294">
            <a:extLst>
              <a:ext uri="{FF2B5EF4-FFF2-40B4-BE49-F238E27FC236}">
                <a16:creationId xmlns:a16="http://schemas.microsoft.com/office/drawing/2014/main" id="{612BF07E-C81A-DA44-A442-BB31C1D56A5E}"/>
              </a:ext>
            </a:extLst>
          </p:cNvPr>
          <p:cNvSpPr txBox="1"/>
          <p:nvPr/>
        </p:nvSpPr>
        <p:spPr>
          <a:xfrm rot="16200000">
            <a:off x="16554076" y="12529884"/>
            <a:ext cx="1724542" cy="399981"/>
          </a:xfrm>
          <a:prstGeom prst="rect">
            <a:avLst/>
          </a:prstGeom>
          <a:noFill/>
        </p:spPr>
        <p:txBody>
          <a:bodyPr wrap="square" rtlCol="0">
            <a:spAutoFit/>
          </a:bodyPr>
          <a:lstStyle/>
          <a:p>
            <a:r>
              <a:rPr lang="en-US" sz="1999" b="1" dirty="0">
                <a:latin typeface="Arial" panose="020B0604020202020204" pitchFamily="34" charset="0"/>
                <a:cs typeface="Arial" panose="020B0604020202020204" pitchFamily="34" charset="0"/>
              </a:rPr>
              <a:t>Before IR</a:t>
            </a:r>
          </a:p>
        </p:txBody>
      </p:sp>
      <p:sp>
        <p:nvSpPr>
          <p:cNvPr id="296" name="TextBox 295">
            <a:extLst>
              <a:ext uri="{FF2B5EF4-FFF2-40B4-BE49-F238E27FC236}">
                <a16:creationId xmlns:a16="http://schemas.microsoft.com/office/drawing/2014/main" id="{267947AF-421F-0F4E-8EF5-1C8ECDFB9CA9}"/>
              </a:ext>
            </a:extLst>
          </p:cNvPr>
          <p:cNvSpPr txBox="1"/>
          <p:nvPr/>
        </p:nvSpPr>
        <p:spPr>
          <a:xfrm rot="16200000">
            <a:off x="17445425" y="12201215"/>
            <a:ext cx="625246" cy="399981"/>
          </a:xfrm>
          <a:prstGeom prst="rect">
            <a:avLst/>
          </a:prstGeom>
          <a:noFill/>
        </p:spPr>
        <p:txBody>
          <a:bodyPr wrap="square" rtlCol="0">
            <a:spAutoFit/>
          </a:bodyPr>
          <a:lstStyle/>
          <a:p>
            <a:r>
              <a:rPr lang="en-US" sz="1999" b="1" dirty="0">
                <a:latin typeface="Arial" panose="020B0604020202020204" pitchFamily="34" charset="0"/>
                <a:cs typeface="Arial" panose="020B0604020202020204" pitchFamily="34" charset="0"/>
              </a:rPr>
              <a:t>IR</a:t>
            </a:r>
          </a:p>
        </p:txBody>
      </p:sp>
      <mc:AlternateContent xmlns:mc="http://schemas.openxmlformats.org/markup-compatibility/2006">
        <mc:Choice xmlns:a14="http://schemas.microsoft.com/office/drawing/2010/main" Requires="a14">
          <p:sp>
            <p:nvSpPr>
              <p:cNvPr id="298" name="TextBox 297">
                <a:extLst>
                  <a:ext uri="{FF2B5EF4-FFF2-40B4-BE49-F238E27FC236}">
                    <a16:creationId xmlns:a16="http://schemas.microsoft.com/office/drawing/2014/main" id="{62AA2BD5-2543-A949-96D1-0FF5E32480BD}"/>
                  </a:ext>
                </a:extLst>
              </p:cNvPr>
              <p:cNvSpPr txBox="1"/>
              <p:nvPr/>
            </p:nvSpPr>
            <p:spPr>
              <a:xfrm>
                <a:off x="-18046312" y="25961205"/>
                <a:ext cx="14976682" cy="3942426"/>
              </a:xfrm>
              <a:prstGeom prst="rect">
                <a:avLst/>
              </a:prstGeom>
              <a:no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002" b="1" dirty="0">
                    <a:latin typeface="Arial" panose="020B0604020202020204" pitchFamily="34" charset="0"/>
                    <a:ea typeface="Arial" charset="0"/>
                    <a:cs typeface="Arial" panose="020B0604020202020204" pitchFamily="34" charset="0"/>
                  </a:rPr>
                  <a:t>Figure C. 53BP1 Foci Formation/Diffusion after IR </a:t>
                </a:r>
                <a:r>
                  <a:rPr lang="en-US" sz="3002" dirty="0">
                    <a:latin typeface="Arial" panose="020B0604020202020204" pitchFamily="34" charset="0"/>
                    <a:ea typeface="Arial" charset="0"/>
                    <a:cs typeface="Arial" panose="020B0604020202020204" pitchFamily="34" charset="0"/>
                  </a:rPr>
                  <a:t>53BP1 Foci formation before Ionizing Radiation (IR), after 2min, and after 5 min.(right). Average mCh-53BP1ct foci counts for 8 damaged U2OS cells and 8 undamaged cells over ten 30s imaging cycles (top left) and the diffusion coefficient for imaging cycles 4-11. Gray region in the plot shows the first 30s imaging cycle, 30s pause, and 1min IR exposure period. Cells exposed to X-Ray radiation generated by MiniX system at 50</a:t>
                </a:r>
                <a14:m>
                  <m:oMath xmlns:m="http://schemas.openxmlformats.org/officeDocument/2006/math">
                    <m:r>
                      <m:rPr>
                        <m:sty m:val="p"/>
                      </m:rPr>
                      <a:rPr lang="en-US" sz="3002">
                        <a:latin typeface="Cambria Math" panose="02040503050406030204" pitchFamily="18" charset="0"/>
                        <a:ea typeface="Arial" charset="0"/>
                        <a:cs typeface="Arial" charset="0"/>
                      </a:rPr>
                      <m:t>kV</m:t>
                    </m:r>
                    <m:r>
                      <a:rPr lang="en-US" sz="3002">
                        <a:latin typeface="Cambria Math" panose="02040503050406030204" pitchFamily="18" charset="0"/>
                        <a:ea typeface="Arial" charset="0"/>
                        <a:cs typeface="Arial" charset="0"/>
                      </a:rPr>
                      <m:t>, </m:t>
                    </m:r>
                  </m:oMath>
                </a14:m>
                <a:r>
                  <a:rPr lang="en-US" sz="3002" dirty="0">
                    <a:latin typeface="Arial" panose="020B0604020202020204" pitchFamily="34" charset="0"/>
                    <a:ea typeface="Arial" charset="0"/>
                    <a:cs typeface="Arial" panose="020B0604020202020204" pitchFamily="34" charset="0"/>
                  </a:rPr>
                  <a:t>79 </a:t>
                </a:r>
                <a14:m>
                  <m:oMath xmlns:m="http://schemas.openxmlformats.org/officeDocument/2006/math">
                    <m:r>
                      <m:rPr>
                        <m:sty m:val="p"/>
                      </m:rPr>
                      <a:rPr lang="en-US" sz="3002">
                        <a:latin typeface="Cambria Math" panose="02040503050406030204" pitchFamily="18" charset="0"/>
                        <a:ea typeface="Cambria Math" panose="02040503050406030204" pitchFamily="18" charset="0"/>
                        <a:cs typeface="Arial" charset="0"/>
                      </a:rPr>
                      <m:t>μA</m:t>
                    </m:r>
                    <m:r>
                      <a:rPr lang="en-US" sz="3002" i="1">
                        <a:latin typeface="Cambria Math" panose="02040503050406030204" pitchFamily="18" charset="0"/>
                        <a:ea typeface="Cambria Math" panose="02040503050406030204" pitchFamily="18" charset="0"/>
                        <a:cs typeface="Arial" charset="0"/>
                      </a:rPr>
                      <m:t> </m:t>
                    </m:r>
                  </m:oMath>
                </a14:m>
                <a:r>
                  <a:rPr lang="en-US" sz="3002" dirty="0">
                    <a:latin typeface="Arial" panose="020B0604020202020204" pitchFamily="34" charset="0"/>
                    <a:ea typeface="Arial" charset="0"/>
                    <a:cs typeface="Arial" panose="020B0604020202020204" pitchFamily="34" charset="0"/>
                  </a:rPr>
                  <a:t>for 1 min and raw data fit to model function (1). </a:t>
                </a:r>
                <a14:m>
                  <m:oMath xmlns:m="http://schemas.openxmlformats.org/officeDocument/2006/math">
                    <m:acc>
                      <m:accPr>
                        <m:chr m:val="̅"/>
                        <m:ctrlPr>
                          <a:rPr lang="en-US" sz="3002" b="1" i="1">
                            <a:latin typeface="Cambria Math" panose="02040503050406030204" pitchFamily="18" charset="0"/>
                            <a:ea typeface="Cambria Math" panose="02040503050406030204" pitchFamily="18" charset="0"/>
                            <a:cs typeface="Arial" charset="0"/>
                          </a:rPr>
                        </m:ctrlPr>
                      </m:accPr>
                      <m:e>
                        <m:r>
                          <a:rPr lang="en-US" sz="3002" b="1" i="1">
                            <a:latin typeface="Cambria Math" panose="02040503050406030204" pitchFamily="18" charset="0"/>
                            <a:ea typeface="Cambria Math" panose="02040503050406030204" pitchFamily="18" charset="0"/>
                            <a:cs typeface="Arial" charset="0"/>
                          </a:rPr>
                          <m:t>𝝉</m:t>
                        </m:r>
                      </m:e>
                    </m:acc>
                    <m:r>
                      <a:rPr lang="en-US" sz="3002" b="1" i="1">
                        <a:latin typeface="Cambria Math" panose="02040503050406030204" pitchFamily="18" charset="0"/>
                        <a:ea typeface="Cambria Math" panose="02040503050406030204" pitchFamily="18" charset="0"/>
                        <a:cs typeface="Arial" charset="0"/>
                      </a:rPr>
                      <m:t>=</m:t>
                    </m:r>
                    <m:r>
                      <a:rPr lang="en-US" sz="3002" b="1" i="1">
                        <a:latin typeface="Cambria Math" panose="02040503050406030204" pitchFamily="18" charset="0"/>
                        <a:ea typeface="Cambria Math" panose="02040503050406030204" pitchFamily="18" charset="0"/>
                        <a:cs typeface="Arial" charset="0"/>
                      </a:rPr>
                      <m:t>𝟑</m:t>
                    </m:r>
                    <m:r>
                      <a:rPr lang="en-US" sz="3002" b="1" i="1">
                        <a:latin typeface="Cambria Math" panose="02040503050406030204" pitchFamily="18" charset="0"/>
                        <a:ea typeface="Cambria Math" panose="02040503050406030204" pitchFamily="18" charset="0"/>
                        <a:cs typeface="Arial" charset="0"/>
                      </a:rPr>
                      <m:t>.</m:t>
                    </m:r>
                    <m:r>
                      <a:rPr lang="en-US" sz="3002" b="1" i="1">
                        <a:latin typeface="Cambria Math" panose="02040503050406030204" pitchFamily="18" charset="0"/>
                        <a:ea typeface="Cambria Math" panose="02040503050406030204" pitchFamily="18" charset="0"/>
                        <a:cs typeface="Arial" charset="0"/>
                      </a:rPr>
                      <m:t>𝟔𝟏</m:t>
                    </m:r>
                    <m:r>
                      <a:rPr lang="en-US" sz="3002" b="1">
                        <a:latin typeface="Cambria Math" panose="02040503050406030204" pitchFamily="18" charset="0"/>
                        <a:ea typeface="Cambria Math" panose="02040503050406030204" pitchFamily="18" charset="0"/>
                        <a:cs typeface="Arial" charset="0"/>
                      </a:rPr>
                      <m:t>𝐦𝐢𝐧</m:t>
                    </m:r>
                    <m:r>
                      <a:rPr lang="en-US" sz="3002" b="1" i="1">
                        <a:latin typeface="Cambria Math" panose="02040503050406030204" pitchFamily="18" charset="0"/>
                        <a:ea typeface="Cambria Math" panose="02040503050406030204" pitchFamily="18" charset="0"/>
                        <a:cs typeface="Arial" charset="0"/>
                      </a:rPr>
                      <m:t>±</m:t>
                    </m:r>
                    <m:r>
                      <a:rPr lang="en-US" sz="3002" b="1" i="1">
                        <a:latin typeface="Cambria Math" panose="02040503050406030204" pitchFamily="18" charset="0"/>
                        <a:ea typeface="Cambria Math" panose="02040503050406030204" pitchFamily="18" charset="0"/>
                        <a:cs typeface="Arial" charset="0"/>
                      </a:rPr>
                      <m:t>𝟐</m:t>
                    </m:r>
                    <m:r>
                      <a:rPr lang="en-US" sz="3002" b="1" i="1">
                        <a:latin typeface="Cambria Math" panose="02040503050406030204" pitchFamily="18" charset="0"/>
                        <a:ea typeface="Cambria Math" panose="02040503050406030204" pitchFamily="18" charset="0"/>
                        <a:cs typeface="Arial" charset="0"/>
                      </a:rPr>
                      <m:t>.</m:t>
                    </m:r>
                    <m:r>
                      <a:rPr lang="en-US" sz="3002" b="1" i="1">
                        <a:latin typeface="Cambria Math" panose="02040503050406030204" pitchFamily="18" charset="0"/>
                        <a:ea typeface="Cambria Math" panose="02040503050406030204" pitchFamily="18" charset="0"/>
                        <a:cs typeface="Arial" charset="0"/>
                      </a:rPr>
                      <m:t>𝟓𝟐</m:t>
                    </m:r>
                  </m:oMath>
                </a14:m>
                <a:endParaRPr lang="en-US" sz="3002" b="1" dirty="0">
                  <a:latin typeface="Arial" panose="020B0604020202020204" pitchFamily="34" charset="0"/>
                  <a:ea typeface="Arial" charset="0"/>
                  <a:cs typeface="Arial" panose="020B0604020202020204" pitchFamily="34" charset="0"/>
                </a:endParaRPr>
              </a:p>
              <a:p>
                <a:endParaRPr lang="en-US" sz="2402" dirty="0">
                  <a:latin typeface="Arial" charset="0"/>
                  <a:ea typeface="Arial" charset="0"/>
                  <a:cs typeface="Arial" charset="0"/>
                </a:endParaRPr>
              </a:p>
              <a:p>
                <a:endParaRPr lang="en-US" sz="1602" dirty="0">
                  <a:latin typeface="Arial" charset="0"/>
                  <a:ea typeface="Arial" charset="0"/>
                  <a:cs typeface="Arial" charset="0"/>
                </a:endParaRPr>
              </a:p>
            </p:txBody>
          </p:sp>
        </mc:Choice>
        <mc:Fallback>
          <p:sp>
            <p:nvSpPr>
              <p:cNvPr id="298" name="TextBox 297">
                <a:extLst>
                  <a:ext uri="{FF2B5EF4-FFF2-40B4-BE49-F238E27FC236}">
                    <a16:creationId xmlns:a16="http://schemas.microsoft.com/office/drawing/2014/main" id="{62AA2BD5-2543-A949-96D1-0FF5E32480BD}"/>
                  </a:ext>
                </a:extLst>
              </p:cNvPr>
              <p:cNvSpPr txBox="1">
                <a:spLocks noRot="1" noChangeAspect="1" noMove="1" noResize="1" noEditPoints="1" noAdjustHandles="1" noChangeArrowheads="1" noChangeShapeType="1" noTextEdit="1"/>
              </p:cNvSpPr>
              <p:nvPr/>
            </p:nvSpPr>
            <p:spPr>
              <a:xfrm>
                <a:off x="-18046312" y="25961205"/>
                <a:ext cx="14976682" cy="3942426"/>
              </a:xfrm>
              <a:prstGeom prst="rect">
                <a:avLst/>
              </a:prstGeom>
              <a:blipFill>
                <a:blip r:embed="rId9"/>
                <a:stretch>
                  <a:fillRect l="-932" t="-1929" r="-254"/>
                </a:stretch>
              </a:blipFill>
              <a:ln>
                <a:noFill/>
              </a:ln>
            </p:spPr>
            <p:txBody>
              <a:bodyPr/>
              <a:lstStyle/>
              <a:p>
                <a:r>
                  <a:rPr lang="en-US">
                    <a:noFill/>
                  </a:rPr>
                  <a:t> </a:t>
                </a:r>
              </a:p>
            </p:txBody>
          </p:sp>
        </mc:Fallback>
      </mc:AlternateContent>
      <p:sp>
        <p:nvSpPr>
          <p:cNvPr id="8" name="Rectangle 7">
            <a:extLst>
              <a:ext uri="{FF2B5EF4-FFF2-40B4-BE49-F238E27FC236}">
                <a16:creationId xmlns:a16="http://schemas.microsoft.com/office/drawing/2014/main" id="{0BF76AA6-7C4E-109D-8232-7BC29D884E7B}"/>
              </a:ext>
            </a:extLst>
          </p:cNvPr>
          <p:cNvSpPr/>
          <p:nvPr/>
        </p:nvSpPr>
        <p:spPr bwMode="auto">
          <a:xfrm>
            <a:off x="13009200" y="19268925"/>
            <a:ext cx="611268" cy="1319825"/>
          </a:xfrm>
          <a:prstGeom prst="rect">
            <a:avLst/>
          </a:prstGeom>
          <a:solidFill>
            <a:schemeClr val="bg1"/>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2" tIns="45718" rIns="91442" bIns="45718" numCol="1" rtlCol="0" anchor="t" anchorCtr="0" compatLnSpc="1">
            <a:prstTxWarp prst="textNoShape">
              <a:avLst/>
            </a:prstTxWarp>
          </a:bodyPr>
          <a:lstStyle/>
          <a:p>
            <a:pPr defTabSz="914547"/>
            <a:endParaRPr lang="en-US" sz="2402">
              <a:solidFill>
                <a:srgbClr val="000000"/>
              </a:solidFill>
            </a:endParaRPr>
          </a:p>
        </p:txBody>
      </p:sp>
      <p:pic>
        <p:nvPicPr>
          <p:cNvPr id="17" name="Picture 16" descr="A red oval with black text&#10;&#10;AI-generated content may be incorrect.">
            <a:extLst>
              <a:ext uri="{FF2B5EF4-FFF2-40B4-BE49-F238E27FC236}">
                <a16:creationId xmlns:a16="http://schemas.microsoft.com/office/drawing/2014/main" id="{4446C272-2F6B-78E7-7BC6-01955ECB06B9}"/>
              </a:ext>
            </a:extLst>
          </p:cNvPr>
          <p:cNvPicPr>
            <a:picLocks noChangeAspect="1"/>
          </p:cNvPicPr>
          <p:nvPr/>
        </p:nvPicPr>
        <p:blipFill>
          <a:blip r:embed="rId10"/>
          <a:stretch>
            <a:fillRect/>
          </a:stretch>
        </p:blipFill>
        <p:spPr>
          <a:xfrm rot="5400000">
            <a:off x="6015033" y="8197109"/>
            <a:ext cx="4210595" cy="11551585"/>
          </a:xfrm>
          <a:prstGeom prst="rect">
            <a:avLst/>
          </a:prstGeom>
        </p:spPr>
      </p:pic>
    </p:spTree>
    <p:extLst>
      <p:ext uri="{BB962C8B-B14F-4D97-AF65-F5344CB8AC3E}">
        <p14:creationId xmlns:p14="http://schemas.microsoft.com/office/powerpoint/2010/main" val="1289774080"/>
      </p:ext>
    </p:extLst>
  </p:cSld>
  <p:clrMapOvr>
    <a:masterClrMapping/>
  </p:clrMapOvr>
</p:sld>
</file>

<file path=ppt/theme/theme1.xml><?xml version="1.0" encoding="utf-8"?>
<a:theme xmlns:a="http://schemas.openxmlformats.org/drawingml/2006/main" name="IUSM marketing logo poster 42x56 template">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ＭＳ Ｐゴシック"/>
        <a:cs typeface=""/>
      </a:majorFont>
      <a:minorFont>
        <a:latin typeface="Times New Roman"/>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Helvetica"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Helvetica" charset="0"/>
            <a:ea typeface="ＭＳ Ｐゴシック" charset="0"/>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IUSM marketing logo poster 42x56 template.pot</Template>
  <TotalTime>8322</TotalTime>
  <Words>210</Words>
  <Application>Microsoft Macintosh PowerPoint</Application>
  <PresentationFormat>Custom</PresentationFormat>
  <Paragraphs>6</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Cambria Math</vt:lpstr>
      <vt:lpstr>Helvetica</vt:lpstr>
      <vt:lpstr>Times New Roman</vt:lpstr>
      <vt:lpstr>IUSM marketing logo poster 42x56 template</vt:lpstr>
      <vt:lpstr>PowerPoint Presentation</vt:lpstr>
    </vt:vector>
  </TitlesOfParts>
  <Company>Duke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Educational Media Services</dc:creator>
  <cp:lastModifiedBy>Seitz, Clayton Wesley</cp:lastModifiedBy>
  <cp:revision>290</cp:revision>
  <dcterms:created xsi:type="dcterms:W3CDTF">2016-07-26T19:51:12Z</dcterms:created>
  <dcterms:modified xsi:type="dcterms:W3CDTF">2025-02-04T18:12:46Z</dcterms:modified>
</cp:coreProperties>
</file>

<file path=docProps/thumbnail.jpeg>
</file>